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EAED"/>
    <a:srgbClr val="FF00FF"/>
    <a:srgbClr val="003CFE"/>
    <a:srgbClr val="D3A2F8"/>
    <a:srgbClr val="E539C0"/>
    <a:srgbClr val="EB07E0"/>
    <a:srgbClr val="FFB3D0"/>
    <a:srgbClr val="FF158A"/>
    <a:srgbClr val="F61A49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7822E-A284-4296-9B85-36D2812836F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683F-E0A5-4C9B-B2F3-0337418DA8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8583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7822E-A284-4296-9B85-36D2812836F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683F-E0A5-4C9B-B2F3-0337418DA8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5970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7822E-A284-4296-9B85-36D2812836F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683F-E0A5-4C9B-B2F3-0337418DA8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7038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7822E-A284-4296-9B85-36D2812836F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683F-E0A5-4C9B-B2F3-0337418DA8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1784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7822E-A284-4296-9B85-36D2812836F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683F-E0A5-4C9B-B2F3-0337418DA8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7116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7822E-A284-4296-9B85-36D2812836F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683F-E0A5-4C9B-B2F3-0337418DA8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21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7822E-A284-4296-9B85-36D2812836F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683F-E0A5-4C9B-B2F3-0337418DA8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1474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7822E-A284-4296-9B85-36D2812836F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683F-E0A5-4C9B-B2F3-0337418DA8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8047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7822E-A284-4296-9B85-36D2812836F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683F-E0A5-4C9B-B2F3-0337418DA8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744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7822E-A284-4296-9B85-36D2812836F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683F-E0A5-4C9B-B2F3-0337418DA8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7725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7822E-A284-4296-9B85-36D2812836F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683F-E0A5-4C9B-B2F3-0337418DA8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0371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7822E-A284-4296-9B85-36D2812836F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A683F-E0A5-4C9B-B2F3-0337418DA8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9155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B3D0"/>
            </a:gs>
            <a:gs pos="78500">
              <a:srgbClr val="B5D2EC"/>
            </a:gs>
            <a:gs pos="20000">
              <a:srgbClr val="FFB3D0"/>
            </a:gs>
            <a:gs pos="80000">
              <a:schemeClr val="accent1">
                <a:lumMod val="45000"/>
                <a:lumOff val="55000"/>
              </a:schemeClr>
            </a:gs>
            <a:gs pos="100000">
              <a:schemeClr val="bg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9600" dirty="0" smtClean="0">
                <a:solidFill>
                  <a:schemeClr val="bg1"/>
                </a:solidFill>
                <a:effectLst>
                  <a:reflection blurRad="6350" stA="55000" endA="50" endPos="85000" dir="5400000" sy="-100000" algn="bl" rotWithShape="0"/>
                </a:effectLst>
              </a:rPr>
              <a:t>猜謎真快樂</a:t>
            </a:r>
            <a:endParaRPr lang="zh-TW" altLang="en-US" sz="9600" dirty="0">
              <a:solidFill>
                <a:schemeClr val="bg1"/>
              </a:solidFill>
              <a:effectLst>
                <a:reflection blurRad="6350" stA="55000" endA="50" endPos="85000" dir="5400000" sy="-100000" algn="bl" rotWithShape="0"/>
              </a:effectLst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橢圓 3">
            <a:hlinkClick r:id="" action="ppaction://hlinkshowjump?jump=nextslide"/>
          </p:cNvPr>
          <p:cNvSpPr/>
          <p:nvPr/>
        </p:nvSpPr>
        <p:spPr>
          <a:xfrm rot="10800000" flipV="1">
            <a:off x="3535168" y="4429919"/>
            <a:ext cx="2073663" cy="1327271"/>
          </a:xfrm>
          <a:prstGeom prst="ellipse">
            <a:avLst/>
          </a:prstGeom>
          <a:gradFill>
            <a:gsLst>
              <a:gs pos="0">
                <a:srgbClr val="FFB3D0"/>
              </a:gs>
              <a:gs pos="78500">
                <a:srgbClr val="B5D2EC"/>
              </a:gs>
              <a:gs pos="20000">
                <a:srgbClr val="FFB3D0"/>
              </a:gs>
              <a:gs pos="80000">
                <a:schemeClr val="accent1">
                  <a:lumMod val="45000"/>
                  <a:lumOff val="55000"/>
                </a:schemeClr>
              </a:gs>
              <a:gs pos="100000">
                <a:schemeClr val="bg1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開始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889737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61A49"/>
            </a:gs>
            <a:gs pos="74000">
              <a:schemeClr val="bg1"/>
            </a:gs>
            <a:gs pos="38000">
              <a:srgbClr val="FFB3D0"/>
            </a:gs>
            <a:gs pos="98000">
              <a:schemeClr val="bg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717824"/>
            <a:ext cx="8739052" cy="1325563"/>
          </a:xfrm>
        </p:spPr>
        <p:txBody>
          <a:bodyPr>
            <a:noAutofit/>
          </a:bodyPr>
          <a:lstStyle/>
          <a:p>
            <a:r>
              <a:rPr lang="zh-TW" altLang="en-US" sz="6000" dirty="0" smtClean="0">
                <a:solidFill>
                  <a:schemeClr val="bg1"/>
                </a:solidFill>
              </a:rPr>
              <a:t>請問藍玫瑰的花語是甚麼</a:t>
            </a:r>
            <a:r>
              <a:rPr lang="en-US" altLang="zh-TW" sz="6000" dirty="0" smtClean="0">
                <a:solidFill>
                  <a:schemeClr val="bg1"/>
                </a:solidFill>
              </a:rPr>
              <a:t>?</a:t>
            </a:r>
            <a:endParaRPr lang="zh-TW" altLang="en-US" sz="6000" dirty="0">
              <a:solidFill>
                <a:schemeClr val="bg1"/>
              </a:solidFill>
            </a:endParaRPr>
          </a:p>
        </p:txBody>
      </p:sp>
      <p:sp>
        <p:nvSpPr>
          <p:cNvPr id="3" name="橢圓 2"/>
          <p:cNvSpPr/>
          <p:nvPr/>
        </p:nvSpPr>
        <p:spPr>
          <a:xfrm rot="10800000" flipV="1">
            <a:off x="3332694" y="4429919"/>
            <a:ext cx="2073663" cy="1327271"/>
          </a:xfrm>
          <a:prstGeom prst="ellipse">
            <a:avLst/>
          </a:prstGeom>
          <a:gradFill>
            <a:gsLst>
              <a:gs pos="0">
                <a:srgbClr val="FFB3D0"/>
              </a:gs>
              <a:gs pos="78500">
                <a:srgbClr val="B5D2EC"/>
              </a:gs>
              <a:gs pos="20000">
                <a:srgbClr val="FFB3D0"/>
              </a:gs>
              <a:gs pos="80000">
                <a:schemeClr val="accent1">
                  <a:lumMod val="45000"/>
                  <a:lumOff val="55000"/>
                </a:schemeClr>
              </a:gs>
              <a:gs pos="100000">
                <a:schemeClr val="bg1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/>
              <a:t>無法得到</a:t>
            </a:r>
            <a:r>
              <a:rPr lang="zh-TW" altLang="en-US" sz="2400" dirty="0" smtClean="0"/>
              <a:t>想要的</a:t>
            </a:r>
            <a:r>
              <a:rPr lang="zh-TW" altLang="en-US" sz="2400" dirty="0" smtClean="0"/>
              <a:t>東西</a:t>
            </a:r>
            <a:endParaRPr lang="zh-TW" altLang="en-US" sz="2400" dirty="0"/>
          </a:p>
        </p:txBody>
      </p:sp>
      <p:sp>
        <p:nvSpPr>
          <p:cNvPr id="4" name="橢圓 3">
            <a:hlinkClick r:id="rId2" action="ppaction://hlinksldjump"/>
          </p:cNvPr>
          <p:cNvSpPr/>
          <p:nvPr/>
        </p:nvSpPr>
        <p:spPr>
          <a:xfrm rot="10800000" flipV="1">
            <a:off x="474104" y="4442024"/>
            <a:ext cx="2073663" cy="1327271"/>
          </a:xfrm>
          <a:prstGeom prst="ellipse">
            <a:avLst/>
          </a:prstGeom>
          <a:gradFill>
            <a:gsLst>
              <a:gs pos="0">
                <a:srgbClr val="FFB3D0"/>
              </a:gs>
              <a:gs pos="78500">
                <a:srgbClr val="B5D2EC"/>
              </a:gs>
              <a:gs pos="20000">
                <a:srgbClr val="FFB3D0"/>
              </a:gs>
              <a:gs pos="80000">
                <a:schemeClr val="accent1">
                  <a:lumMod val="45000"/>
                  <a:lumOff val="55000"/>
                </a:schemeClr>
              </a:gs>
              <a:gs pos="100000">
                <a:schemeClr val="bg1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愛情</a:t>
            </a:r>
            <a:endParaRPr lang="zh-TW" altLang="en-US" sz="4800" dirty="0"/>
          </a:p>
        </p:txBody>
      </p:sp>
      <p:sp>
        <p:nvSpPr>
          <p:cNvPr id="5" name="橢圓 4"/>
          <p:cNvSpPr/>
          <p:nvPr/>
        </p:nvSpPr>
        <p:spPr>
          <a:xfrm rot="10800000" flipV="1">
            <a:off x="6439477" y="4429919"/>
            <a:ext cx="2073663" cy="1327271"/>
          </a:xfrm>
          <a:prstGeom prst="ellipse">
            <a:avLst/>
          </a:prstGeom>
          <a:gradFill>
            <a:gsLst>
              <a:gs pos="0">
                <a:srgbClr val="FFB3D0"/>
              </a:gs>
              <a:gs pos="78500">
                <a:srgbClr val="B5D2EC"/>
              </a:gs>
              <a:gs pos="20000">
                <a:srgbClr val="FFB3D0"/>
              </a:gs>
              <a:gs pos="80000">
                <a:schemeClr val="accent1">
                  <a:lumMod val="45000"/>
                  <a:lumOff val="55000"/>
                </a:schemeClr>
              </a:gs>
              <a:gs pos="100000">
                <a:schemeClr val="bg1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幸福的</a:t>
            </a:r>
            <a:r>
              <a:rPr lang="zh-TW" altLang="en-US" sz="3200" dirty="0"/>
              <a:t>象徵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2409753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chemeClr val="bg1"/>
            </a:gs>
            <a:gs pos="36000">
              <a:srgbClr val="B5EAED"/>
            </a:gs>
            <a:gs pos="62000">
              <a:srgbClr val="B5EAED"/>
            </a:gs>
            <a:gs pos="100000">
              <a:schemeClr val="bg1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五角星形 1"/>
          <p:cNvSpPr/>
          <p:nvPr/>
        </p:nvSpPr>
        <p:spPr>
          <a:xfrm>
            <a:off x="0" y="0"/>
            <a:ext cx="5747659" cy="4859383"/>
          </a:xfrm>
          <a:prstGeom prst="star5">
            <a:avLst>
              <a:gd name="adj" fmla="val 24961"/>
              <a:gd name="hf" fmla="val 105146"/>
              <a:gd name="vf" fmla="val 110557"/>
            </a:avLst>
          </a:prstGeom>
          <a:gradFill>
            <a:gsLst>
              <a:gs pos="6000">
                <a:srgbClr val="FFB3D0"/>
              </a:gs>
              <a:gs pos="74000">
                <a:srgbClr val="B5D2EC"/>
              </a:gs>
              <a:gs pos="98000">
                <a:schemeClr val="bg1"/>
              </a:gs>
            </a:gsLst>
            <a:lin ang="2700000" scaled="1"/>
          </a:gra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答錯了</a:t>
            </a:r>
            <a:r>
              <a:rPr lang="en-US" altLang="zh-TW" sz="5400" dirty="0" smtClean="0"/>
              <a:t>!</a:t>
            </a:r>
            <a:r>
              <a:rPr lang="zh-TW" altLang="en-US" sz="5400" dirty="0" smtClean="0"/>
              <a:t>好可惜</a:t>
            </a:r>
            <a:r>
              <a:rPr lang="en-US" altLang="zh-TW" sz="5400" dirty="0" smtClean="0"/>
              <a:t>!</a:t>
            </a:r>
            <a:endParaRPr lang="zh-TW" altLang="en-US" sz="54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4510" y="2429691"/>
            <a:ext cx="4206248" cy="4517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12625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rgbClr val="FF158A"/>
            </a:gs>
            <a:gs pos="74000">
              <a:srgbClr val="FFB3D0"/>
            </a:gs>
            <a:gs pos="98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4105" y="1993388"/>
            <a:ext cx="3538875" cy="3884898"/>
          </a:xfrm>
          <a:prstGeom prst="rect">
            <a:avLst/>
          </a:prstGeom>
        </p:spPr>
      </p:pic>
      <p:sp>
        <p:nvSpPr>
          <p:cNvPr id="2" name="書卷 (水平) 1"/>
          <p:cNvSpPr/>
          <p:nvPr/>
        </p:nvSpPr>
        <p:spPr>
          <a:xfrm>
            <a:off x="2351314" y="509451"/>
            <a:ext cx="3644538" cy="2769326"/>
          </a:xfrm>
          <a:prstGeom prst="horizontalScroll">
            <a:avLst/>
          </a:prstGeom>
          <a:solidFill>
            <a:srgbClr val="B5EAED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好棒</a:t>
            </a:r>
            <a:r>
              <a:rPr lang="en-US" altLang="zh-TW" sz="6600" dirty="0" smtClean="0"/>
              <a:t>!</a:t>
            </a:r>
            <a:endParaRPr lang="zh-TW" altLang="en-US" sz="6600" dirty="0"/>
          </a:p>
        </p:txBody>
      </p:sp>
      <p:sp>
        <p:nvSpPr>
          <p:cNvPr id="4" name="橢圓 3">
            <a:hlinkClick r:id="" action="ppaction://hlinkshowjump?jump=endshow"/>
          </p:cNvPr>
          <p:cNvSpPr/>
          <p:nvPr/>
        </p:nvSpPr>
        <p:spPr>
          <a:xfrm rot="10800000" flipV="1">
            <a:off x="3136751" y="4899224"/>
            <a:ext cx="2073663" cy="1327271"/>
          </a:xfrm>
          <a:prstGeom prst="ellipse">
            <a:avLst/>
          </a:prstGeom>
          <a:gradFill>
            <a:gsLst>
              <a:gs pos="0">
                <a:srgbClr val="FFB3D0"/>
              </a:gs>
              <a:gs pos="78500">
                <a:srgbClr val="B5D2EC"/>
              </a:gs>
              <a:gs pos="20000">
                <a:srgbClr val="FFB3D0"/>
              </a:gs>
              <a:gs pos="80000">
                <a:schemeClr val="accent1">
                  <a:lumMod val="45000"/>
                  <a:lumOff val="55000"/>
                </a:schemeClr>
              </a:gs>
              <a:gs pos="100000">
                <a:schemeClr val="bg1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再見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4235842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</TotalTime>
  <Words>33</Words>
  <Application>Microsoft Office PowerPoint</Application>
  <PresentationFormat>如螢幕大小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猜謎真快樂</vt:lpstr>
      <vt:lpstr>請問藍玫瑰的花語是甚麼?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12</cp:revision>
  <dcterms:created xsi:type="dcterms:W3CDTF">2019-11-11T03:30:47Z</dcterms:created>
  <dcterms:modified xsi:type="dcterms:W3CDTF">2019-11-25T04:02:51Z</dcterms:modified>
</cp:coreProperties>
</file>