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FF99FF"/>
    <a:srgbClr val="FFFFFF"/>
    <a:srgbClr val="CC66FF"/>
    <a:srgbClr val="66FFFF"/>
    <a:srgbClr val="66CCFF"/>
    <a:srgbClr val="6699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47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72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8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2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8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43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51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0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30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4BB0-0058-4815-BE2B-8F7FED4EE9B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5AB5-9983-4317-836A-121D5A1992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6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6FFFF"/>
            </a:gs>
            <a:gs pos="60000">
              <a:srgbClr val="3366FF"/>
            </a:gs>
            <a:gs pos="100000">
              <a:srgbClr val="CC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n w="0">
                  <a:solidFill>
                    <a:srgbClr val="3366FF"/>
                  </a:solidFill>
                </a:ln>
                <a:solidFill>
                  <a:srgbClr val="66FFFF"/>
                </a:solidFill>
                <a:effectLst>
                  <a:reflection blurRad="6350" stA="53000" endA="300" endPos="35500" dir="5400000" sy="-9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猜謎大挑戰</a:t>
            </a:r>
            <a:endParaRPr lang="zh-TW" altLang="en-US" sz="8000" dirty="0">
              <a:ln w="0">
                <a:solidFill>
                  <a:srgbClr val="3366FF"/>
                </a:solidFill>
              </a:ln>
              <a:solidFill>
                <a:srgbClr val="66FFFF"/>
              </a:solidFill>
              <a:effectLst>
                <a:reflection blurRad="6350" stA="53000" endA="300" endPos="35500" dir="5400000" sy="-90000" algn="bl" rotWithShape="0"/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3174276" y="4180750"/>
            <a:ext cx="2442754" cy="947057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54000">
                <a:srgbClr val="FFCCFF"/>
              </a:gs>
              <a:gs pos="100000">
                <a:srgbClr val="66FF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開始</a:t>
            </a:r>
            <a:endParaRPr lang="zh-TW" altLang="en-US" sz="44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5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325" y="37818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請問花語是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什麼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?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" y="1451702"/>
            <a:ext cx="3048872" cy="33382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06" y="1703752"/>
            <a:ext cx="3416658" cy="3424585"/>
          </a:xfrm>
          <a:prstGeom prst="rect">
            <a:avLst/>
          </a:prstGeom>
        </p:spPr>
      </p:pic>
      <p:sp>
        <p:nvSpPr>
          <p:cNvPr id="5" name="圓角矩形 4">
            <a:hlinkClick r:id="rId6" action="ppaction://hlinksldjump"/>
          </p:cNvPr>
          <p:cNvSpPr/>
          <p:nvPr/>
        </p:nvSpPr>
        <p:spPr>
          <a:xfrm>
            <a:off x="386660" y="5395808"/>
            <a:ext cx="2304289" cy="1019750"/>
          </a:xfrm>
          <a:prstGeom prst="roundRect">
            <a:avLst/>
          </a:prstGeom>
          <a:gradFill>
            <a:gsLst>
              <a:gs pos="29000">
                <a:srgbClr val="CCFF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花代表的意思</a:t>
            </a:r>
            <a:endParaRPr lang="zh-TW" altLang="en-US" sz="24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圓角矩形 5">
            <a:hlinkClick r:id="" action="ppaction://hlinkshowjump?jump=nextslide"/>
          </p:cNvPr>
          <p:cNvSpPr/>
          <p:nvPr/>
        </p:nvSpPr>
        <p:spPr>
          <a:xfrm>
            <a:off x="3455876" y="5395808"/>
            <a:ext cx="2304289" cy="1034084"/>
          </a:xfrm>
          <a:prstGeom prst="roundRect">
            <a:avLst/>
          </a:prstGeom>
          <a:gradFill>
            <a:gsLst>
              <a:gs pos="29000">
                <a:srgbClr val="CCFF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花會說話</a:t>
            </a:r>
            <a:endParaRPr lang="zh-TW" altLang="en-US" sz="24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圓角矩形 6">
            <a:hlinkClick r:id="" action="ppaction://hlinkshowjump?jump=nextslide"/>
          </p:cNvPr>
          <p:cNvSpPr/>
          <p:nvPr/>
        </p:nvSpPr>
        <p:spPr>
          <a:xfrm>
            <a:off x="6655722" y="5357466"/>
            <a:ext cx="2304289" cy="1058092"/>
          </a:xfrm>
          <a:prstGeom prst="roundRect">
            <a:avLst/>
          </a:prstGeom>
          <a:gradFill>
            <a:gsLst>
              <a:gs pos="29000">
                <a:srgbClr val="CCFF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花的名字</a:t>
            </a:r>
            <a:endParaRPr lang="en-US" altLang="zh-TW" sz="2400" dirty="0" smtClean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836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drumroll.wav"/>
          </p:stSnd>
        </p:sndAc>
      </p:transition>
    </mc:Choice>
    <mc:Fallback>
      <p:transition spd="slow" advClick="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七角星形 2"/>
          <p:cNvSpPr/>
          <p:nvPr/>
        </p:nvSpPr>
        <p:spPr>
          <a:xfrm>
            <a:off x="182880" y="274320"/>
            <a:ext cx="3722914" cy="3474721"/>
          </a:xfrm>
          <a:prstGeom prst="star7">
            <a:avLst>
              <a:gd name="adj" fmla="val 33870"/>
              <a:gd name="hf" fmla="val 102572"/>
              <a:gd name="vf" fmla="val 105210"/>
            </a:avLst>
          </a:prstGeom>
          <a:gradFill flip="none" rotWithShape="1">
            <a:gsLst>
              <a:gs pos="31000">
                <a:srgbClr val="0066FF"/>
              </a:gs>
              <a:gs pos="64000">
                <a:srgbClr val="66CCFF"/>
              </a:gs>
              <a:gs pos="100000">
                <a:srgbClr val="66FF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銘謝惠顧</a:t>
            </a:r>
            <a:endParaRPr lang="zh-TW" altLang="en-US" sz="36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0" y="2793133"/>
            <a:ext cx="3324225" cy="4400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7" y="2931452"/>
            <a:ext cx="3686175" cy="3657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3" y="146520"/>
            <a:ext cx="2710816" cy="2646613"/>
          </a:xfrm>
          <a:prstGeom prst="rect">
            <a:avLst/>
          </a:prstGeom>
        </p:spPr>
      </p:pic>
      <p:sp>
        <p:nvSpPr>
          <p:cNvPr id="7" name="圓角矩形 6">
            <a:hlinkClick r:id="" action="ppaction://hlinkshowjump?jump=nextslide"/>
          </p:cNvPr>
          <p:cNvSpPr/>
          <p:nvPr/>
        </p:nvSpPr>
        <p:spPr>
          <a:xfrm>
            <a:off x="3921468" y="5678105"/>
            <a:ext cx="2304289" cy="1034084"/>
          </a:xfrm>
          <a:prstGeom prst="roundRect">
            <a:avLst/>
          </a:prstGeom>
          <a:gradFill>
            <a:gsLst>
              <a:gs pos="29000">
                <a:srgbClr val="CCFF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重來</a:t>
            </a:r>
            <a:endParaRPr lang="zh-TW" altLang="en-US" sz="24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7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bomb.wav"/>
          </p:stSnd>
        </p:sndAc>
      </p:transition>
    </mc:Choice>
    <mc:Fallback>
      <p:transition spd="slow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79" y="2641580"/>
            <a:ext cx="4038600" cy="39528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82" y="2187278"/>
            <a:ext cx="3324225" cy="44672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98" y="1418066"/>
            <a:ext cx="3609975" cy="4467225"/>
          </a:xfrm>
          <a:prstGeom prst="rect">
            <a:avLst/>
          </a:prstGeom>
        </p:spPr>
      </p:pic>
      <p:sp>
        <p:nvSpPr>
          <p:cNvPr id="8" name="七角星形 7"/>
          <p:cNvSpPr/>
          <p:nvPr/>
        </p:nvSpPr>
        <p:spPr>
          <a:xfrm>
            <a:off x="1667078" y="0"/>
            <a:ext cx="5120640" cy="3197377"/>
          </a:xfrm>
          <a:prstGeom prst="star7">
            <a:avLst/>
          </a:prstGeom>
          <a:gradFill>
            <a:gsLst>
              <a:gs pos="29000">
                <a:srgbClr val="FF99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恭喜</a:t>
            </a:r>
            <a:r>
              <a:rPr lang="en-US" altLang="zh-TW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!</a:t>
            </a:r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中獎了</a:t>
            </a:r>
            <a:r>
              <a:rPr lang="en-US" altLang="zh-TW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!</a:t>
            </a:r>
            <a:endParaRPr lang="zh-TW" altLang="en-US" sz="36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9" name="圓角矩形 8">
            <a:hlinkClick r:id="" action="ppaction://hlinkshowjump?jump=nextslide"/>
          </p:cNvPr>
          <p:cNvSpPr/>
          <p:nvPr/>
        </p:nvSpPr>
        <p:spPr>
          <a:xfrm>
            <a:off x="6479415" y="5745333"/>
            <a:ext cx="2304289" cy="1034084"/>
          </a:xfrm>
          <a:prstGeom prst="roundRect">
            <a:avLst/>
          </a:prstGeom>
          <a:gradFill>
            <a:gsLst>
              <a:gs pos="29000">
                <a:srgbClr val="CCFFFF"/>
              </a:gs>
              <a:gs pos="97000">
                <a:srgbClr val="FFFFFF"/>
              </a:gs>
              <a:gs pos="66000">
                <a:srgbClr val="FF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謝謝光</a:t>
            </a:r>
            <a:r>
              <a:rPr lang="zh-TW" altLang="en-US" sz="2400" dirty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臨</a:t>
            </a:r>
          </a:p>
        </p:txBody>
      </p:sp>
    </p:spTree>
    <p:extLst>
      <p:ext uri="{BB962C8B-B14F-4D97-AF65-F5344CB8AC3E}">
        <p14:creationId xmlns:p14="http://schemas.microsoft.com/office/powerpoint/2010/main" val="44683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camera.wav"/>
          </p:stSnd>
        </p:sndAc>
      </p:transition>
    </mc:Choice>
    <mc:Fallback>
      <p:transition spd="slow" advClick="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28</Words>
  <Application>Microsoft Office PowerPoint</Application>
  <PresentationFormat>如螢幕大小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清松手寫體1</vt:lpstr>
      <vt:lpstr>清松手寫體2</vt:lpstr>
      <vt:lpstr>新細明體</vt:lpstr>
      <vt:lpstr>Arial</vt:lpstr>
      <vt:lpstr>Calibri</vt:lpstr>
      <vt:lpstr>Calibri Light</vt:lpstr>
      <vt:lpstr>Office 佈景主題</vt:lpstr>
      <vt:lpstr>猜謎大挑戰</vt:lpstr>
      <vt:lpstr>請問花語是什麼?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13</cp:revision>
  <dcterms:created xsi:type="dcterms:W3CDTF">2019-11-11T03:30:27Z</dcterms:created>
  <dcterms:modified xsi:type="dcterms:W3CDTF">2019-11-25T04:02:50Z</dcterms:modified>
</cp:coreProperties>
</file>