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B8F42CCE-8262-48C0-99AB-EEF3F4186373}">
          <p14:sldIdLst>
            <p14:sldId id="256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00FF"/>
    <a:srgbClr val="6666FF"/>
    <a:srgbClr val="0066FF"/>
    <a:srgbClr val="FF0066"/>
    <a:srgbClr val="FF6699"/>
    <a:srgbClr val="FF9999"/>
    <a:srgbClr val="FFCC99"/>
    <a:srgbClr val="FF9966"/>
    <a:srgbClr val="FFF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751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098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349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745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449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279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82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469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500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90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305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26A3F-B654-4397-AC21-02F401B56BFE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3B8F4-472B-4E41-BD48-BB775491E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89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rgbClr val="FF9966"/>
            </a:gs>
            <a:gs pos="0">
              <a:srgbClr val="FF0000"/>
            </a:gs>
            <a:gs pos="100000">
              <a:srgbClr val="FF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0688" y="1162594"/>
            <a:ext cx="7922623" cy="1628912"/>
          </a:xfrm>
          <a:noFill/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800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超簡單猜謎遊戲</a:t>
            </a:r>
            <a:endParaRPr lang="zh-TW" altLang="en-US" sz="8000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09405" y="5257800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粗仿" panose="020B0609010101010101" pitchFamily="49" charset="-120"/>
                <a:ea typeface="文鼎粗仿" panose="020B0609010101010101" pitchFamily="49" charset="-120"/>
              </a:rPr>
              <a:t>開始</a:t>
            </a:r>
            <a:endParaRPr lang="zh-TW" altLang="en-US" sz="6000" dirty="0"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672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364448">
            <a:off x="602525" y="1057456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FF00"/>
                </a:solidFill>
              </a:rPr>
              <a:t>請問感恩節要吃甚麼</a:t>
            </a:r>
            <a:endParaRPr lang="zh-TW" altLang="en-US" sz="6600" dirty="0">
              <a:solidFill>
                <a:srgbClr val="FFFF00"/>
              </a:solidFill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383281" y="5244735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(2)</a:t>
            </a:r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 吃火雞</a:t>
            </a:r>
            <a:endParaRPr lang="zh-TW" altLang="en-US" sz="32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291942" y="5244734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(3)</a:t>
            </a:r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 吃便當</a:t>
            </a:r>
            <a:endParaRPr lang="zh-TW" altLang="en-US" sz="32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66400" y="5257799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(1)</a:t>
            </a:r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 喝飲料</a:t>
            </a:r>
            <a:endParaRPr lang="zh-TW" altLang="en-US" sz="32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48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whoosh.wav"/>
          </p:stSnd>
        </p:sndAc>
      </p:transition>
    </mc:Choice>
    <mc:Fallback>
      <p:transition spd="slow" advClick="0">
        <p:blinds dir="vert"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593669" y="0"/>
            <a:ext cx="5721531" cy="546027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答錯了</a:t>
            </a:r>
            <a:r>
              <a:rPr lang="en-US" altLang="zh-TW" sz="7200" dirty="0" smtClean="0"/>
              <a:t>!</a:t>
            </a:r>
            <a:endParaRPr lang="zh-TW" altLang="en-US" sz="7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649" y="3095898"/>
            <a:ext cx="3686175" cy="404812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490" y="3056708"/>
            <a:ext cx="3292028" cy="380129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409405" y="5257800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重來</a:t>
            </a:r>
            <a:endParaRPr lang="zh-TW" altLang="en-US" sz="54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53790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形圖說文字 3"/>
          <p:cNvSpPr/>
          <p:nvPr/>
        </p:nvSpPr>
        <p:spPr>
          <a:xfrm>
            <a:off x="2978332" y="496389"/>
            <a:ext cx="5107577" cy="3579223"/>
          </a:xfrm>
          <a:prstGeom prst="wedgeEllipseCallout">
            <a:avLst>
              <a:gd name="adj1" fmla="val -50119"/>
              <a:gd name="adj2" fmla="val 50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答對</a:t>
            </a:r>
            <a:r>
              <a:rPr lang="zh-TW" altLang="en-US" sz="8800" dirty="0"/>
              <a:t>了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038" y="2495004"/>
            <a:ext cx="4336307" cy="482618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336" y="3105420"/>
            <a:ext cx="3239393" cy="360534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258" y="3004456"/>
            <a:ext cx="3834034" cy="4075337"/>
          </a:xfrm>
          <a:prstGeom prst="rect">
            <a:avLst/>
          </a:prstGeom>
        </p:spPr>
      </p:pic>
      <p:sp>
        <p:nvSpPr>
          <p:cNvPr id="11" name="圓角矩形 10">
            <a:hlinkClick r:id="" action="ppaction://hlinkshowjump?jump=endshow"/>
          </p:cNvPr>
          <p:cNvSpPr/>
          <p:nvPr/>
        </p:nvSpPr>
        <p:spPr>
          <a:xfrm>
            <a:off x="3409405" y="5257800"/>
            <a:ext cx="2325188" cy="1110343"/>
          </a:xfrm>
          <a:prstGeom prst="roundRect">
            <a:avLst/>
          </a:prstGeom>
          <a:gradFill>
            <a:gsLst>
              <a:gs pos="5505">
                <a:srgbClr val="FF00FF"/>
              </a:gs>
              <a:gs pos="55000">
                <a:srgbClr val="CC66FF"/>
              </a:gs>
              <a:gs pos="100000">
                <a:srgbClr val="6666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5400" dirty="0" smtClean="0"/>
              <a:t>再見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550538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文鼎甜妞體P</vt:lpstr>
      <vt:lpstr>文鼎粗仿</vt:lpstr>
      <vt:lpstr>新細明體</vt:lpstr>
      <vt:lpstr>Arial</vt:lpstr>
      <vt:lpstr>Calibri</vt:lpstr>
      <vt:lpstr>Calibri Light</vt:lpstr>
      <vt:lpstr>Office 佈景主題</vt:lpstr>
      <vt:lpstr>超簡單猜謎遊戲</vt:lpstr>
      <vt:lpstr>請問感恩節要吃甚麼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超豪</dc:title>
  <dc:creator>Windows 使用者</dc:creator>
  <cp:lastModifiedBy>Windows 使用者</cp:lastModifiedBy>
  <cp:revision>12</cp:revision>
  <dcterms:created xsi:type="dcterms:W3CDTF">2019-11-11T03:30:23Z</dcterms:created>
  <dcterms:modified xsi:type="dcterms:W3CDTF">2019-11-25T04:00:31Z</dcterms:modified>
</cp:coreProperties>
</file>