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BBE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684152"/>
      </p:ext>
    </p:extLst>
  </p:cSld>
  <p:clrMapOvr>
    <a:masterClrMapping/>
  </p:clrMapOvr>
  <p:transition spd="slow" advClick="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806732"/>
      </p:ext>
    </p:extLst>
  </p:cSld>
  <p:clrMapOvr>
    <a:masterClrMapping/>
  </p:clrMapOvr>
  <p:transition spd="slow" advClick="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42352"/>
      </p:ext>
    </p:extLst>
  </p:cSld>
  <p:clrMapOvr>
    <a:masterClrMapping/>
  </p:clrMapOvr>
  <p:transition spd="slow" advClick="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759180"/>
      </p:ext>
    </p:extLst>
  </p:cSld>
  <p:clrMapOvr>
    <a:masterClrMapping/>
  </p:clrMapOvr>
  <p:transition spd="slow" advClick="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077709"/>
      </p:ext>
    </p:extLst>
  </p:cSld>
  <p:clrMapOvr>
    <a:masterClrMapping/>
  </p:clrMapOvr>
  <p:transition spd="slow" advClick="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851188"/>
      </p:ext>
    </p:extLst>
  </p:cSld>
  <p:clrMapOvr>
    <a:masterClrMapping/>
  </p:clrMapOvr>
  <p:transition spd="slow" advClick="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793562"/>
      </p:ext>
    </p:extLst>
  </p:cSld>
  <p:clrMapOvr>
    <a:masterClrMapping/>
  </p:clrMapOvr>
  <p:transition spd="slow" advClick="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7097919"/>
      </p:ext>
    </p:extLst>
  </p:cSld>
  <p:clrMapOvr>
    <a:masterClrMapping/>
  </p:clrMapOvr>
  <p:transition spd="slow" advClick="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268165"/>
      </p:ext>
    </p:extLst>
  </p:cSld>
  <p:clrMapOvr>
    <a:masterClrMapping/>
  </p:clrMapOvr>
  <p:transition spd="slow" advClick="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958980"/>
      </p:ext>
    </p:extLst>
  </p:cSld>
  <p:clrMapOvr>
    <a:masterClrMapping/>
  </p:clrMapOvr>
  <p:transition spd="slow" advClick="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966672"/>
      </p:ext>
    </p:extLst>
  </p:cSld>
  <p:clrMapOvr>
    <a:masterClrMapping/>
  </p:clrMapOvr>
  <p:transition spd="slow" advClick="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29094-6BEA-401B-AD1E-EAB402C2811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CD33B-D3C0-46E8-A82D-CBC2F29518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34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FF0000"/>
            </a:gs>
            <a:gs pos="66000">
              <a:schemeClr val="accent1">
                <a:lumMod val="75000"/>
              </a:schemeClr>
            </a:gs>
            <a:gs pos="15000">
              <a:srgbClr val="FFFF00"/>
            </a:gs>
            <a:gs pos="100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ln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一起來猜謎</a:t>
            </a:r>
            <a:endParaRPr lang="zh-TW" altLang="en-US" dirty="0"/>
          </a:p>
        </p:txBody>
      </p:sp>
      <p:sp>
        <p:nvSpPr>
          <p:cNvPr id="2" name="矩形 1">
            <a:hlinkClick r:id="" action="ppaction://hlinkshowjump?jump=nextslide"/>
          </p:cNvPr>
          <p:cNvSpPr/>
          <p:nvPr/>
        </p:nvSpPr>
        <p:spPr>
          <a:xfrm>
            <a:off x="3338763" y="4451684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Amiri" panose="00000500000000000000" pitchFamily="2" charset="-78"/>
                <a:cs typeface="Amiri" panose="00000500000000000000" pitchFamily="2" charset="-78"/>
              </a:rPr>
              <a:t>開始</a:t>
            </a:r>
            <a:endParaRPr lang="zh-TW" altLang="en-US" sz="4000" dirty="0">
              <a:latin typeface="Amiri" panose="00000500000000000000" pitchFamily="2" charset="-78"/>
              <a:cs typeface="Amiri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84853449"/>
      </p:ext>
    </p:extLst>
  </p:cSld>
  <p:clrMapOvr>
    <a:masterClrMapping/>
  </p:clrMapOvr>
  <p:transition spd="slow" advClick="0">
    <p:push dir="r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我愛玩什懡遊戲</a:t>
            </a:r>
            <a:endParaRPr lang="zh-TW" altLang="en-US" dirty="0"/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543427" y="4343314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hlinkClick r:id="" action="ppaction://hlinkshowjump?jump=nextslide"/>
              </a:rPr>
              <a:t>坦克</a:t>
            </a:r>
            <a:r>
              <a:rPr lang="zh-TW" altLang="en-US" sz="2800" dirty="0" smtClean="0"/>
              <a:t>大戰</a:t>
            </a:r>
            <a:endParaRPr lang="zh-TW" altLang="en-US" sz="2800" dirty="0"/>
          </a:p>
        </p:txBody>
      </p:sp>
      <p:sp>
        <p:nvSpPr>
          <p:cNvPr id="7" name="矩形 6"/>
          <p:cNvSpPr/>
          <p:nvPr/>
        </p:nvSpPr>
        <p:spPr>
          <a:xfrm>
            <a:off x="543427" y="2330115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機器人</a:t>
            </a:r>
            <a:r>
              <a:rPr lang="zh-TW" altLang="en-US" sz="2800" dirty="0" smtClean="0">
                <a:hlinkClick r:id="" action="ppaction://hlinkshowjump?jump=nextslide"/>
              </a:rPr>
              <a:t>大戰</a:t>
            </a:r>
            <a:endParaRPr lang="zh-TW" altLang="en-US" sz="2800" dirty="0"/>
          </a:p>
        </p:txBody>
      </p:sp>
      <p:sp>
        <p:nvSpPr>
          <p:cNvPr id="8" name="矩形 7">
            <a:hlinkClick r:id="" action="ppaction://hlinkshowjump?jump=nextslide"/>
          </p:cNvPr>
          <p:cNvSpPr/>
          <p:nvPr/>
        </p:nvSpPr>
        <p:spPr>
          <a:xfrm>
            <a:off x="3483142" y="2330115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槍戰</a:t>
            </a:r>
            <a:endParaRPr lang="zh-TW" altLang="en-US" sz="4400" dirty="0"/>
          </a:p>
        </p:txBody>
      </p:sp>
      <p:sp>
        <p:nvSpPr>
          <p:cNvPr id="9" name="矩形 8">
            <a:hlinkClick r:id="" action="ppaction://hlinkshowjump?jump=nextslide"/>
          </p:cNvPr>
          <p:cNvSpPr/>
          <p:nvPr/>
        </p:nvSpPr>
        <p:spPr>
          <a:xfrm>
            <a:off x="6126079" y="2330115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水槍大</a:t>
            </a:r>
            <a:r>
              <a:rPr lang="zh-TW" altLang="en-US" sz="3200" dirty="0"/>
              <a:t>戰</a:t>
            </a:r>
          </a:p>
        </p:txBody>
      </p:sp>
      <p:sp>
        <p:nvSpPr>
          <p:cNvPr id="10" name="矩形 9">
            <a:hlinkClick r:id="" action="ppaction://hlinkshowjump?jump=nextslide"/>
          </p:cNvPr>
          <p:cNvSpPr/>
          <p:nvPr/>
        </p:nvSpPr>
        <p:spPr>
          <a:xfrm>
            <a:off x="3483142" y="4343315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求</a:t>
            </a:r>
            <a:r>
              <a:rPr lang="zh-TW" altLang="en-US" sz="3600" dirty="0" smtClean="0">
                <a:hlinkClick r:id="" action="ppaction://hlinkshowjump?jump=nextslide"/>
              </a:rPr>
              <a:t>身</a:t>
            </a:r>
            <a:r>
              <a:rPr lang="zh-TW" altLang="en-US" sz="3600" dirty="0" smtClean="0"/>
              <a:t>遊戲</a:t>
            </a:r>
            <a:endParaRPr lang="zh-TW" altLang="en-US" sz="3600" dirty="0"/>
          </a:p>
        </p:txBody>
      </p:sp>
      <p:sp>
        <p:nvSpPr>
          <p:cNvPr id="14" name="矩形 13">
            <a:hlinkClick r:id="" action="ppaction://hlinkshowjump?jump=lastslide"/>
          </p:cNvPr>
          <p:cNvSpPr/>
          <p:nvPr/>
        </p:nvSpPr>
        <p:spPr>
          <a:xfrm>
            <a:off x="6126079" y="4343314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全部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34486702"/>
      </p:ext>
    </p:extLst>
  </p:cSld>
  <p:clrMapOvr>
    <a:masterClrMapping/>
  </p:clrMapOvr>
  <p:transition spd="med" advClick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313509" y="1110343"/>
            <a:ext cx="5682343" cy="437605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</a:rPr>
              <a:t>你答錯了</a:t>
            </a:r>
            <a:endParaRPr lang="zh-TW" altLang="en-US" sz="4400" dirty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325" y="2205037"/>
            <a:ext cx="3876675" cy="4276725"/>
          </a:xfrm>
          <a:prstGeom prst="rect">
            <a:avLst/>
          </a:prstGeom>
        </p:spPr>
      </p:pic>
      <p:sp>
        <p:nvSpPr>
          <p:cNvPr id="5" name="矩形 4">
            <a:hlinkClick r:id="" action="ppaction://hlinkshowjump?jump=previousslide"/>
          </p:cNvPr>
          <p:cNvSpPr/>
          <p:nvPr/>
        </p:nvSpPr>
        <p:spPr>
          <a:xfrm>
            <a:off x="3496205" y="4466977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43106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  <p:sndAc>
          <p:stSnd>
            <p:snd r:embed="rId2" name="explode.wav"/>
          </p:stSnd>
        </p:sndAc>
      </p:transition>
    </mc:Choice>
    <mc:Fallback>
      <p:transition spd="slow" advClick="0">
        <p:split orient="vert"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0023 L 1.11111E-6 0.00023 C -0.00122 -0.01644 -0.00069 -0.01551 -0.00278 -0.02847 C -0.00573 -0.0456 -0.00278 -0.02778 -0.00573 -0.04167 C -0.00833 -0.0544 -0.00833 -0.05533 -0.01007 -0.06644 C -0.01042 -0.07361 -0.01059 -0.08056 -0.01146 -0.0875 C -0.01215 -0.09398 -0.01424 -0.10648 -0.01424 -0.10648 C -0.01649 -0.15787 -0.01667 -0.14607 -0.01424 -0.21505 C -0.01424 -0.21829 -0.01337 -0.22153 -0.01285 -0.22454 C -0.01233 -0.23218 -0.01215 -0.23982 -0.01146 -0.24746 C -0.01111 -0.2507 -0.01024 -0.25371 -0.01007 -0.25695 C -0.00938 -0.26528 -0.00938 -0.27361 -0.00851 -0.28171 C -0.00799 -0.28704 -0.00642 -0.2919 -0.00573 -0.29699 C -0.00503 -0.30139 -0.00469 -0.30579 -0.00434 -0.31042 C -0.00295 -0.32384 -0.00313 -0.32454 -0.00139 -0.33704 C 0.00434 -0.37824 -0.00069 -0.34167 0.00295 -0.36366 C 0.00347 -0.3669 0.00382 -0.36991 0.00434 -0.37315 C 0.00469 -0.3757 0.00469 -0.37871 0.00573 -0.38079 C 0.0066 -0.38264 0.00851 -0.38333 0.01007 -0.38449 C 0.01476 -0.38403 0.01979 -0.38449 0.02431 -0.38264 C 0.0276 -0.38125 0.03021 -0.37778 0.03281 -0.375 C 0.04253 -0.36528 0.05191 -0.35486 0.06146 -0.34468 C 0.07014 -0.33519 0.07795 -0.32431 0.08715 -0.31597 C 0.11267 -0.29283 0.13003 -0.27801 0.15434 -0.25139 C 0.16528 -0.23912 0.17326 -0.22199 0.18576 -0.2132 C 0.26458 -0.15718 0.26788 -0.16158 0.3158 -0.11597 C 0.31823 -0.11366 0.32049 -0.11088 0.32292 -0.10833 C 0.32378 -0.10579 0.32448 -0.10301 0.32569 -0.1007 C 0.33247 -0.08843 0.3283 -0.10162 0.33142 -0.08935 C 0.33194 -0.08241 0.33299 -0.07546 0.33281 -0.06852 C 0.33194 0.00648 0.33194 0.00208 0.32865 0.04768 C 0.3309 0.06991 0.33247 0.09236 0.33576 0.11435 C 0.33767 0.12801 0.34184 0.14097 0.34427 0.1544 C 0.34653 0.16643 0.34757 0.1787 0.35 0.19051 C 0.37344 0.30694 0.35087 0.17986 0.36424 0.25717 C 0.36476 0.2662 0.36771 0.27546 0.3658 0.28403 C 0.35347 0.33565 0.33073 0.34051 0.29149 0.36018 C 0.26632 0.37268 0.24028 0.38148 0.21424 0.39051 C 0.10694 0.42824 0.14427 0.40648 0.04566 0.44954 C 0.00885 0.46574 -0.02847 0.48102 -0.06424 0.50116 C -0.17274 0.56157 -0.09253 0.51991 -0.14427 0.54305 C -0.14809 0.54467 -0.15174 0.54722 -0.15573 0.54861 C -0.15851 0.54977 -0.16146 0.54977 -0.16424 0.55069 C -0.16615 0.55116 -0.16806 0.55208 -0.16997 0.55254 C -0.17292 0.55324 -0.17569 0.5537 -0.17865 0.5544 C -0.1809 0.55509 -0.18333 0.55579 -0.18576 0.55625 C -0.20139 0.55509 -0.21719 0.55208 -0.23281 0.55254 C -0.23733 0.55254 -0.24271 0.5537 -0.24566 0.5581 C -0.24826 0.56204 -0.24722 0.57847 -0.24722 0.57338 C -0.24722 0.55532 -0.2401 0.51643 -0.23715 0.50671 C -0.23194 0.48935 -0.19792 0.45787 -0.19427 0.45347 C -0.16181 0.41389 -0.19323 0.45046 -0.15712 0.41342 C -0.15122 0.40741 -0.14583 0.40046 -0.13993 0.39444 C -0.13438 0.38842 -0.1283 0.38356 -0.12292 0.37731 C -0.11771 0.37129 -0.11354 0.36435 -0.10851 0.35833 C -0.06806 0.30717 -0.13958 0.40162 -0.07865 0.32014 C -0.07517 0.31574 -0.07153 0.31157 -0.06858 0.30671 C -0.06615 0.30301 -0.06354 0.2993 -0.06146 0.29537 C -0.0599 0.29236 -0.05642 0.28356 -0.05434 0.28009 C -0.05295 0.27801 -0.05139 0.27639 -0.05 0.2743 C -0.03837 0.28981 -0.03819 0.2868 -0.03281 0.31065 C -0.02934 0.32616 -0.02431 0.35833 -0.02431 0.35833 C -0.02378 0.36458 -0.02292 0.37083 -0.02292 0.37731 C -0.02292 0.39444 -0.02292 0.41157 -0.02431 0.4287 C -0.02448 0.43102 -0.02622 0.43241 -0.02708 0.43449 C -0.02813 0.4368 -0.02865 0.43981 -0.03003 0.44213 C -0.03403 0.44815 -0.03854 0.45116 -0.04427 0.45347 C -0.05642 0.45833 -0.05764 0.45741 -0.07135 0.45926 C -0.09149 0.45602 -0.11146 0.45393 -0.13142 0.44954 C -0.13819 0.44815 -0.14497 0.44514 -0.15139 0.44213 C -0.15677 0.43935 -0.16198 0.43588 -0.16719 0.43241 C -0.18177 0.42268 -0.18264 0.42129 -0.19566 0.40972 C -0.21285 0.37315 -0.2059 0.38981 -0.21719 0.36018 C -0.2191 0.34421 -0.22361 0.32847 -0.22292 0.3125 C -0.22135 0.28264 -0.22083 0.25278 -0.21858 0.22292 C -0.21667 0.19699 -0.19931 0.14537 -0.19288 0.13356 C -0.18576 0.12014 -0.18003 0.10509 -0.17135 0.09352 C -0.16944 0.09097 -0.16736 0.08866 -0.16563 0.08588 C -0.16319 0.08171 -0.16111 0.07662 -0.15851 0.07245 C -0.15156 0.06134 -0.15156 0.06389 -0.14288 0.05532 C -0.13594 0.04861 -0.1309 0.04028 -0.12135 0.03819 L -0.11285 0.03634 C -0.11094 0.03495 -0.1092 0.03333 -0.10712 0.03241 C -0.10486 0.03148 -0.10243 0.03148 -0.1 0.03055 C -0.09861 0.03009 -0.09705 0.0294 -0.09566 0.0287 C -0.09288 0.03449 -0.08854 0.03912 -0.08715 0.04583 C -0.08507 0.05625 -0.08646 0.06736 -0.08576 0.07824 C -0.08507 0.08912 -0.08385 0.09977 -0.08281 0.11065 C -0.08333 0.13148 -0.08194 0.15278 -0.0842 0.17338 C -0.08802 0.20671 -0.10052 0.24167 -0.11285 0.2706 C -0.11979 0.28704 -0.12604 0.3044 -0.13576 0.31829 C -0.15642 0.34768 -0.18767 0.36782 -0.21424 0.38495 C -0.26476 0.41713 -0.2849 0.42986 -0.33993 0.44768 C -0.3625 0.45509 -0.38576 0.45926 -0.40851 0.46481 L -0.54288 0.46296 C -0.5474 0.46273 -0.55104 0.45764 -0.55434 0.45347 C -0.56354 0.4419 -0.56997 0.42268 -0.57431 0.40764 C -0.57813 0.39398 -0.58177 0.38009 -0.5842 0.36574 C -0.5875 0.34629 -0.58941 0.32662 -0.59149 0.30671 C -0.61736 0.05717 -0.61076 0.13611 -0.62292 -0.06644 C -0.62378 -0.11227 -0.62448 -0.15787 -0.62569 -0.20371 C -0.62587 -0.2081 -0.62795 -0.2125 -0.62708 -0.2169 C -0.62066 -0.25556 -0.61198 -0.29329 -0.60434 -0.33125 C -0.46944 -0.2706 -0.35052 -0.22083 -0.21858 -0.12546 C -0.10503 -0.04352 -0.14618 -0.0838 -0.08715 -0.02083 C -0.08524 -0.01505 -0.08194 -0.00996 -0.08142 -0.00371 C -0.0809 0.00347 -0.08229 0.01065 -0.0842 0.01736 C -0.09097 0.03889 -0.11441 0.08403 -0.12292 0.09907 C -0.13438 0.11991 -0.14618 0.14051 -0.15851 0.16018 C -0.18785 0.20648 -0.21493 0.25509 -0.25278 0.28958 C -0.26128 0.29745 -0.27101 0.30231 -0.28003 0.30879 C -0.28663 0.32199 -0.29757 0.33287 -0.3 0.34861 C -0.32014 0.48333 -0.26806 0.47824 -0.33993 0.46296 C -0.4224 0.4169 -0.3849 0.44282 -0.49861 0.33148 C -0.53438 0.29653 -0.57274 0.26481 -0.60434 0.22292 C -0.60903 0.21667 -0.61441 0.21088 -0.61858 0.20393 C -0.62726 0.18935 -0.64288 0.15833 -0.64288 0.15833 C -0.64375 0.1544 -0.64601 0.15069 -0.64566 0.14676 C -0.64167 0.10069 -0.63802 0.1037 -0.60573 0.07824 C -0.57378 0.05301 -0.54097 0.02986 -0.50851 0.00579 C -0.46146 -0.02894 -0.48194 -0.00579 -0.45139 -0.04931 C -0.45087 -0.06644 -0.45122 -0.0838 -0.45 -0.1007 C -0.44983 -0.10371 -0.44913 -0.10741 -0.44722 -0.10833 C -0.44497 -0.10972 -0.44236 -0.10718 -0.43993 -0.10648 C -0.43715 -0.10324 -0.4349 -0.09537 -0.43142 -0.09699 C -0.4276 -0.09861 -0.43038 -0.11551 -0.42708 -0.11227 C -0.41302 -0.09746 -0.4033 -0.07639 -0.39288 -0.05695 C -0.35625 0.01018 -0.36163 -0.00116 -0.34566 0.05347 C -0.35087 0.0669 -0.35365 0.08264 -0.36146 0.09352 C -0.36806 0.10254 -0.38194 0.1 -0.38715 0.11065 C -0.39722 0.13125 -0.39427 0.16042 -0.40434 0.18102 C -0.41198 0.19699 -0.47049 0.20717 -0.47292 0.20764 C -0.50139 0.20648 -0.53003 0.20694 -0.55851 0.20393 C -0.56059 0.2037 -0.56146 0.20023 -0.56285 0.19815 C -0.58108 0.17176 -0.57135 0.18842 -0.58281 0.16018 C -0.58646 0.15116 -0.59427 0.13356 -0.59427 0.13356 C -0.58524 0.12546 -0.59271 0.13079 -0.57431 0.12778 C -0.56753 0.12662 -0.56094 0.12523 -0.55434 0.12384 L -0.44861 0.1544 C -0.43351 0.15833 -0.41771 0.16967 -0.40278 0.16389 C -0.37743 0.15417 -0.35712 0.12847 -0.3342 0.11065 C -0.31753 0.0669 -0.31128 0.01273 -0.2842 -0.02083 C -0.25851 -0.05301 -0.24028 -0.00926 -0.21997 -0.02662 C -0.21024 -0.03496 -0.20156 -0.0456 -0.19149 -0.05324 C -0.18056 -0.06158 -0.1684 -0.06667 -0.15712 -0.07408 C -0.14149 -0.08449 -0.08819 -0.12292 -0.08003 -0.13125 C -0.06962 -0.14213 -0.06406 -0.14838 -0.05278 -0.15787 C -0.04028 -0.16875 -0.04653 -0.16181 -0.03854 -0.16945 C -0.03663 -0.1713 -0.0349 -0.17361 -0.03281 -0.175 C -0.02708 -0.17894 -0.00469 -0.19097 0.00434 -0.19792 C 0.00642 -0.19954 0.00833 -0.20139 0.01007 -0.20371 C 0.01128 -0.20533 0.01198 -0.20741 0.01285 -0.20949 C 0.01389 -0.20486 0.01493 -0.20046 0.0158 -0.19607 C 0.01944 -0.17639 0.02066 -0.16412 0.02569 -0.14468 C 0.06233 -0.00533 0.03576 -0.10394 0.0658 -0.0132 C 0.07135 0.0037 0.07465 0.02199 0.08142 0.03819 C 0.08385 0.04398 0.08646 0.04954 0.08854 0.05532 C 0.08993 0.05903 0.09149 0.0669 0.09149 0.0669 C 0.08958 0.08148 0.08906 0.09653 0.08576 0.11065 C 0.08316 0.12153 0.07882 0.13148 0.07431 0.14097 C 0.03351 0.22778 -0.00087 0.22268 -0.09288 0.29167 C -0.11059 0.30486 -0.14132 0.32407 -0.16285 0.33148 C -0.18073 0.33773 -0.19896 0.34167 -0.21719 0.34676 C -0.22101 0.34491 -0.22639 0.3456 -0.22865 0.34097 C -0.24392 0.30833 -0.24601 0.28426 -0.25139 0.24954 C -0.25191 0.23565 -0.2533 0.22176 -0.25278 0.20764 C -0.25017 0.13657 -0.24375 0.10116 -0.22135 0.03055 C -0.16215 -0.15648 -0.18073 -0.12246 -0.14149 -0.19213 C -0.09896 -0.14445 -0.14097 -0.19468 -0.11285 -0.15417 C -0.10469 -0.14236 -0.09531 -0.13195 -0.08715 -0.11991 C -0.06649 -0.08935 -0.04132 -0.04329 -0.02708 -0.00949 C -0.01615 0.0169 -0.00816 0.04514 0.00139 0.07245 C 0.0092 0.12268 0.02639 0.20671 0.01858 0.25926 C 0.00764 0.33356 -0.01753 0.39514 -0.05851 0.44583 C -0.07431 0.46528 -0.09253 0.48148 -0.11146 0.49537 C -0.13993 0.5162 -0.16997 0.51227 -0.20139 0.51435 C -0.23733 0.50903 -0.21875 0.51319 -0.25712 0.50116 C -0.27309 0.52245 -0.27535 0.53217 -0.29861 0.53727 C -0.30521 0.53866 -0.31198 0.53588 -0.31858 0.53542 C -0.31997 0.53472 -0.3217 0.53495 -0.32292 0.53356 C -0.32396 0.53194 -0.32517 0.5294 -0.32431 0.52778 C -0.31944 0.51782 -0.31302 0.50972 -0.30712 0.50116 C -0.30347 0.49583 -0.29948 0.49097 -0.29566 0.48588 C -0.28715 0.42454 -0.26719 0.26875 -0.25 0.23634 C -0.22969 0.19792 -0.18819 0.1912 -0.15851 0.16574 C -0.02986 0.05625 0.03351 0.0037 0.13854 -0.12176 C 0.15885 -0.14607 0.17708 -0.17315 0.19566 -0.19977 C 0.20243 -0.20949 0.20851 -0.21968 0.21424 -0.23033 C 0.21632 -0.23403 0.2184 -0.24352 0.22135 -0.24746 C 0.22552 -0.25278 0.23021 -0.25741 0.23437 -0.26273 C 0.23837 -0.26806 0.24167 -0.27454 0.24566 -0.27986 C 0.25122 -0.28727 0.25608 -0.29583 0.26285 -0.3007 C 0.31788 -0.34028 0.31684 -0.32269 0.29722 -0.31991 C 0.29531 -0.31968 0.2934 -0.31991 0.29149 -0.31991 L 0.23142 -0.22269 C 0.23281 -0.21389 0.23455 -0.20509 0.23576 -0.19607 C 0.23646 -0.19097 0.23594 -0.18565 0.23715 -0.18079 C 0.23837 -0.17546 0.24097 -0.1706 0.24288 -0.16551 C 0.24375 -0.15857 0.24497 -0.15162 0.24566 -0.14468 C 0.24635 -0.1382 0.24618 -0.13195 0.24722 -0.12546 C 0.24809 -0.11852 0.25017 -0.11158 0.25139 -0.10463 C 0.25243 -0.09884 0.25295 -0.09306 0.25434 -0.0875 C 0.25625 -0.07963 0.25937 -0.07246 0.26146 -0.06458 C 0.26806 -0.04005 0.26372 -0.04954 0.26997 -0.02269 C 0.27344 -0.00787 0.27917 0.00602 0.28142 0.02106 C 0.28628 0.0537 0.28177 0.02662 0.28854 0.05926 C 0.28958 0.06412 0.29028 0.06944 0.29149 0.07454 C 0.29306 0.08102 0.29549 0.08704 0.29722 0.09352 C 0.3125 0.15486 0.28663 0.06134 0.30434 0.12384 C 0.30469 0.12778 0.30503 0.13171 0.30573 0.13542 C 0.30816 0.14815 0.31128 0.15903 0.31424 0.17153 C 0.3158 0.17778 0.31684 0.18449 0.31858 0.19051 C 0.32066 0.19768 0.32378 0.2044 0.32569 0.21157 C 0.3276 0.21829 0.3283 0.22569 0.33003 0.23241 C 0.33212 0.24028 0.3349 0.24768 0.33715 0.25532 C 0.33924 0.26227 0.34115 0.26921 0.34288 0.27639 C 0.34444 0.28264 0.34531 0.28912 0.34722 0.29537 C 0.34913 0.30254 0.35226 0.30926 0.35434 0.3162 C 0.35608 0.32245 0.35694 0.32917 0.35851 0.33542 C 0.36076 0.34305 0.36458 0.35023 0.3658 0.35833 C 0.36771 0.37176 0.36632 0.36458 0.36997 0.37917 L 0.37153 0.38495 C 0.3592 0.39467 0.36458 0.39143 0.34427 0.39815 C 0.32431 0.40486 0.30434 0.41134 0.28437 0.41736 C 0.25729 0.42523 0.23003 0.43287 0.20295 0.44004 C 0.16389 0.45069 0.12326 0.45301 0.08576 0.4706 C 0.07622 0.475 0.06667 0.47986 0.05712 0.48403 C 0.0434 0.48981 0.02917 0.49398 0.0158 0.50116 C 0.01198 0.50301 0.00816 0.50532 0.00434 0.50671 C 0.00243 0.50741 0.00052 0.5081 -0.00139 0.50879 C -0.01372 0.5081 -0.02622 0.50833 -0.03854 0.50671 C -0.04149 0.50648 -0.04427 0.50393 -0.04705 0.50301 C -0.04948 0.50208 -0.05191 0.50185 -0.05434 0.50116 C -0.05712 0.5 -0.06285 0.49722 -0.06285 0.49722 C -0.06806 0.48333 -0.06771 0.48704 -0.06719 0.46296 C -0.06684 0.44884 -0.06528 0.43495 -0.06424 0.42106 C -0.06354 0.41157 -0.06337 0.40648 -0.06146 0.39815 C -0.06059 0.39444 -0.06024 0.39004 -0.05851 0.3868 L -0.05573 0.38102 C -0.05521 0.37847 -0.05503 0.37592 -0.05434 0.37338 C -0.05347 0.37083 -0.05208 0.36852 -0.05139 0.36574 C -0.05052 0.36204 -0.05069 0.3581 -0.05 0.3544 C -0.04965 0.35254 -0.04896 0.35069 -0.04861 0.34861 C -0.04809 0.34421 -0.04774 0.33981 -0.04705 0.33542 C -0.04688 0.33333 -0.04601 0.33171 -0.04566 0.32963 C -0.04497 0.32338 -0.04497 0.3169 -0.04427 0.31065 C -0.04392 0.30741 -0.04323 0.30417 -0.04288 0.30116 C -0.04219 0.29606 -0.04184 0.29097 -0.04149 0.28588 C -0.0408 0.27893 -0.04063 0.27176 -0.03993 0.26481 C -0.03976 0.26157 -0.03889 0.25856 -0.03854 0.25532 C -0.03663 0.23935 -0.03681 0.23333 -0.03576 0.21528 C -0.0342 0.1912 -0.0342 0.2037 -0.0342 0.19051 L -0.04149 0.225 L -0.03142 0.2381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000">
              <a:srgbClr val="FFFF00"/>
            </a:gs>
            <a:gs pos="73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522513" y="1677627"/>
            <a:ext cx="4376057" cy="2724557"/>
          </a:xfrm>
          <a:prstGeom prst="wedgeEllipseCallout">
            <a:avLst>
              <a:gd name="adj1" fmla="val 69934"/>
              <a:gd name="adj2" fmla="val 439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你答對了</a:t>
            </a:r>
            <a:endParaRPr lang="zh-TW" altLang="en-US" sz="4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219" y="2609850"/>
            <a:ext cx="2733675" cy="4248150"/>
          </a:xfrm>
          <a:prstGeom prst="rect">
            <a:avLst/>
          </a:prstGeom>
        </p:spPr>
      </p:pic>
      <p:sp>
        <p:nvSpPr>
          <p:cNvPr id="5" name="矩形 4">
            <a:hlinkClick r:id="" action="ppaction://hlinkshowjump?jump=endshow"/>
          </p:cNvPr>
          <p:cNvSpPr/>
          <p:nvPr/>
        </p:nvSpPr>
        <p:spPr>
          <a:xfrm>
            <a:off x="3483142" y="4343315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結束</a:t>
            </a:r>
            <a:endParaRPr lang="zh-TW" altLang="en-US" sz="4400" dirty="0"/>
          </a:p>
        </p:txBody>
      </p:sp>
      <p:sp>
        <p:nvSpPr>
          <p:cNvPr id="6" name="矩形 5">
            <a:hlinkClick r:id="rId4" action="ppaction://hlinksldjump"/>
          </p:cNvPr>
          <p:cNvSpPr/>
          <p:nvPr/>
        </p:nvSpPr>
        <p:spPr>
          <a:xfrm>
            <a:off x="3483142" y="5600657"/>
            <a:ext cx="2177716" cy="898191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重來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24871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  <p:sndAc>
          <p:stSnd>
            <p:snd r:embed="rId2" name="laser.wav"/>
          </p:stSnd>
        </p:sndAc>
      </p:transition>
    </mc:Choice>
    <mc:Fallback>
      <p:transition spd="med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33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Amiri</vt:lpstr>
      <vt:lpstr>Arial</vt:lpstr>
      <vt:lpstr>Calibri</vt:lpstr>
      <vt:lpstr>Calibri Light</vt:lpstr>
      <vt:lpstr>Office 佈景主題</vt:lpstr>
      <vt:lpstr>一起來猜謎</vt:lpstr>
      <vt:lpstr>我愛玩什懡遊戲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</dc:title>
  <dc:creator>Windows 使用者</dc:creator>
  <cp:lastModifiedBy>Windows 使用者</cp:lastModifiedBy>
  <cp:revision>12</cp:revision>
  <dcterms:created xsi:type="dcterms:W3CDTF">2019-11-11T03:30:32Z</dcterms:created>
  <dcterms:modified xsi:type="dcterms:W3CDTF">2019-11-25T03:59:32Z</dcterms:modified>
</cp:coreProperties>
</file>