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80808"/>
    <a:srgbClr val="BBE0E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29094-6BEA-401B-AD1E-EAB402C2811A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CCD33B-D3C0-46E8-A82D-CBC2F29518C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056841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 advClick="0">
        <p:circle/>
      </p:transition>
    </mc:Choice>
    <mc:Fallback>
      <p:transition spd="slow" advClick="0">
        <p:circl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29094-6BEA-401B-AD1E-EAB402C2811A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CCD33B-D3C0-46E8-A82D-CBC2F29518C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518067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 advClick="0">
        <p:circle/>
      </p:transition>
    </mc:Choice>
    <mc:Fallback>
      <p:transition spd="slow" advClick="0">
        <p:circl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29094-6BEA-401B-AD1E-EAB402C2811A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CCD33B-D3C0-46E8-A82D-CBC2F29518C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08423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 advClick="0">
        <p:circle/>
      </p:transition>
    </mc:Choice>
    <mc:Fallback>
      <p:transition spd="slow" advClick="0">
        <p:circl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29094-6BEA-401B-AD1E-EAB402C2811A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CCD33B-D3C0-46E8-A82D-CBC2F29518C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527591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 advClick="0">
        <p:circle/>
      </p:transition>
    </mc:Choice>
    <mc:Fallback>
      <p:transition spd="slow" advClick="0">
        <p:circl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29094-6BEA-401B-AD1E-EAB402C2811A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CCD33B-D3C0-46E8-A82D-CBC2F29518C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1107770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 advClick="0">
        <p:circle/>
      </p:transition>
    </mc:Choice>
    <mc:Fallback>
      <p:transition spd="slow" advClick="0">
        <p:circl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29094-6BEA-401B-AD1E-EAB402C2811A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CCD33B-D3C0-46E8-A82D-CBC2F29518C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668511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 advClick="0">
        <p:circle/>
      </p:transition>
    </mc:Choice>
    <mc:Fallback>
      <p:transition spd="slow" advClick="0">
        <p:circl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29094-6BEA-401B-AD1E-EAB402C2811A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CCD33B-D3C0-46E8-A82D-CBC2F29518C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617935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 advClick="0">
        <p:circle/>
      </p:transition>
    </mc:Choice>
    <mc:Fallback>
      <p:transition spd="slow" advClick="0">
        <p:circl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29094-6BEA-401B-AD1E-EAB402C2811A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CCD33B-D3C0-46E8-A82D-CBC2F29518C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470979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 advClick="0">
        <p:circle/>
      </p:transition>
    </mc:Choice>
    <mc:Fallback>
      <p:transition spd="slow" advClick="0">
        <p:circl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29094-6BEA-401B-AD1E-EAB402C2811A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CCD33B-D3C0-46E8-A82D-CBC2F29518C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8326816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 advClick="0">
        <p:circle/>
      </p:transition>
    </mc:Choice>
    <mc:Fallback>
      <p:transition spd="slow" advClick="0">
        <p:circl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29094-6BEA-401B-AD1E-EAB402C2811A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CCD33B-D3C0-46E8-A82D-CBC2F29518C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059589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 advClick="0">
        <p:circle/>
      </p:transition>
    </mc:Choice>
    <mc:Fallback>
      <p:transition spd="slow" advClick="0">
        <p:circl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29094-6BEA-401B-AD1E-EAB402C2811A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CCD33B-D3C0-46E8-A82D-CBC2F29518C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849666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 advClick="0">
        <p:circle/>
      </p:transition>
    </mc:Choice>
    <mc:Fallback>
      <p:transition spd="slow" advClick="0">
        <p:circl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329094-6BEA-401B-AD1E-EAB402C2811A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CCD33B-D3C0-46E8-A82D-CBC2F29518C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73486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>
    <mc:Choice xmlns:p14="http://schemas.microsoft.com/office/powerpoint/2010/main" Requires="p14">
      <p:transition spd="slow" p14:dur="800" advClick="0">
        <p:circle/>
      </p:transition>
    </mc:Choice>
    <mc:Fallback>
      <p:transition spd="slow" advClick="0">
        <p:circl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ln>
            <a:gradFill flip="none" rotWithShape="1"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</a:ln>
        </p:spPr>
        <p:txBody>
          <a:bodyPr/>
          <a:lstStyle/>
          <a:p>
            <a:endParaRPr lang="zh-TW" altLang="en-US" dirty="0"/>
          </a:p>
        </p:txBody>
      </p:sp>
      <p:sp>
        <p:nvSpPr>
          <p:cNvPr id="4" name="標題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一起來猜謎</a:t>
            </a:r>
            <a:endParaRPr lang="zh-TW" altLang="en-US" dirty="0"/>
          </a:p>
        </p:txBody>
      </p:sp>
      <p:sp>
        <p:nvSpPr>
          <p:cNvPr id="2" name="圓角矩形 1">
            <a:hlinkClick r:id="" action="ppaction://hlinkshowjump?jump=nextslide"/>
          </p:cNvPr>
          <p:cNvSpPr/>
          <p:nvPr/>
        </p:nvSpPr>
        <p:spPr>
          <a:xfrm>
            <a:off x="3500846" y="5473336"/>
            <a:ext cx="2495006" cy="1162595"/>
          </a:xfrm>
          <a:prstGeom prst="roundRect">
            <a:avLst/>
          </a:prstGeom>
          <a:gradFill>
            <a:gsLst>
              <a:gs pos="53000">
                <a:srgbClr val="FFC000"/>
              </a:gs>
              <a:gs pos="0">
                <a:srgbClr val="FFFF00"/>
              </a:gs>
              <a:gs pos="100000">
                <a:srgbClr val="FF0000"/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開始</a:t>
            </a:r>
            <a:endParaRPr lang="zh-TW" altLang="en-US" sz="44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2848534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 advClick="0">
        <p:circle/>
        <p:sndAc>
          <p:stSnd>
            <p:snd r:embed="rId2" name="chimes.wav"/>
          </p:stSnd>
        </p:sndAc>
      </p:transition>
    </mc:Choice>
    <mc:Fallback>
      <p:transition spd="slow" advClick="0">
        <p:circle/>
        <p:sndAc>
          <p:stSnd>
            <p:snd r:embed="rId2" name="chimes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1+1+11+2+5</a:t>
            </a:r>
            <a:r>
              <a:rPr lang="zh-TW" altLang="en-US" dirty="0" smtClean="0"/>
              <a:t>等於多少</a:t>
            </a:r>
            <a:endParaRPr lang="zh-TW" altLang="en-US" dirty="0"/>
          </a:p>
        </p:txBody>
      </p:sp>
      <p:sp>
        <p:nvSpPr>
          <p:cNvPr id="3" name="圓角矩形 2">
            <a:hlinkClick r:id="" action="ppaction://hlinkshowjump?jump=lastslide"/>
          </p:cNvPr>
          <p:cNvSpPr/>
          <p:nvPr/>
        </p:nvSpPr>
        <p:spPr>
          <a:xfrm>
            <a:off x="6453052" y="3418113"/>
            <a:ext cx="2495006" cy="1162595"/>
          </a:xfrm>
          <a:prstGeom prst="roundRect">
            <a:avLst/>
          </a:prstGeom>
          <a:gradFill>
            <a:gsLst>
              <a:gs pos="53000">
                <a:srgbClr val="FFC000"/>
              </a:gs>
              <a:gs pos="0">
                <a:srgbClr val="FFFF00"/>
              </a:gs>
              <a:gs pos="100000">
                <a:srgbClr val="FF0000"/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44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20</a:t>
            </a:r>
            <a:endParaRPr lang="zh-TW" altLang="en-US" sz="44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4" name="圓角矩形 3">
            <a:hlinkClick r:id="" action="ppaction://hlinkshowjump?jump=nextslide"/>
          </p:cNvPr>
          <p:cNvSpPr/>
          <p:nvPr/>
        </p:nvSpPr>
        <p:spPr>
          <a:xfrm>
            <a:off x="3540851" y="3418111"/>
            <a:ext cx="2495006" cy="1162595"/>
          </a:xfrm>
          <a:prstGeom prst="roundRect">
            <a:avLst/>
          </a:prstGeom>
          <a:gradFill>
            <a:gsLst>
              <a:gs pos="53000">
                <a:srgbClr val="FFC000"/>
              </a:gs>
              <a:gs pos="0">
                <a:srgbClr val="FFFF00"/>
              </a:gs>
              <a:gs pos="100000">
                <a:srgbClr val="FF0000"/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44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21</a:t>
            </a:r>
            <a:endParaRPr lang="zh-TW" altLang="en-US" sz="44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5" name="圓角矩形 4">
            <a:hlinkClick r:id="" action="ppaction://hlinkshowjump?jump=nextslide"/>
          </p:cNvPr>
          <p:cNvSpPr/>
          <p:nvPr/>
        </p:nvSpPr>
        <p:spPr>
          <a:xfrm>
            <a:off x="628650" y="3418111"/>
            <a:ext cx="2495006" cy="1162595"/>
          </a:xfrm>
          <a:prstGeom prst="roundRect">
            <a:avLst/>
          </a:prstGeom>
          <a:gradFill>
            <a:gsLst>
              <a:gs pos="53000">
                <a:srgbClr val="FFC000"/>
              </a:gs>
              <a:gs pos="0">
                <a:srgbClr val="FFFF00"/>
              </a:gs>
              <a:gs pos="100000">
                <a:srgbClr val="FF0000"/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44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15</a:t>
            </a:r>
            <a:endParaRPr lang="zh-TW" altLang="en-US" sz="44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34486702"/>
      </p:ext>
    </p:extLst>
  </p:cSld>
  <p:clrMapOvr>
    <a:masterClrMapping/>
  </p:clrMapOvr>
  <p:transition spd="slow" advClick="0">
    <p:randomBar dir="vert"/>
    <p:sndAc>
      <p:stSnd>
        <p:snd r:embed="rId2" name="wind.wav"/>
      </p:stSnd>
    </p:sndAc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爆炸 2 2"/>
          <p:cNvSpPr/>
          <p:nvPr/>
        </p:nvSpPr>
        <p:spPr>
          <a:xfrm>
            <a:off x="418011" y="731521"/>
            <a:ext cx="7014755" cy="4284617"/>
          </a:xfrm>
          <a:prstGeom prst="irregularSeal2">
            <a:avLst/>
          </a:prstGeom>
          <a:solidFill>
            <a:srgbClr val="92D050"/>
          </a:solidFill>
          <a:ln w="571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>
                <a:latin typeface="文鼎中特圓" panose="020B0609010101010101" pitchFamily="49" charset="-120"/>
                <a:ea typeface="文鼎中特圓" panose="020B0609010101010101" pitchFamily="49" charset="-120"/>
              </a:rPr>
              <a:t>你答錯了</a:t>
            </a:r>
            <a:r>
              <a:rPr lang="en-US" altLang="zh-TW" sz="5400" dirty="0" smtClean="0">
                <a:latin typeface="文鼎中特圓" panose="020B0609010101010101" pitchFamily="49" charset="-120"/>
                <a:ea typeface="文鼎中特圓" panose="020B0609010101010101" pitchFamily="49" charset="-120"/>
              </a:rPr>
              <a:t>!</a:t>
            </a:r>
            <a:endParaRPr lang="zh-TW" altLang="en-US" sz="5400" dirty="0">
              <a:latin typeface="文鼎中特圓" panose="020B0609010101010101" pitchFamily="49" charset="-120"/>
              <a:ea typeface="文鼎中特圓" panose="020B0609010101010101" pitchFamily="49" charset="-120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61612" y="1410653"/>
            <a:ext cx="3161211" cy="4884510"/>
          </a:xfrm>
          <a:prstGeom prst="rect">
            <a:avLst/>
          </a:prstGeom>
        </p:spPr>
      </p:pic>
      <p:sp>
        <p:nvSpPr>
          <p:cNvPr id="5" name="圓角矩形 4">
            <a:hlinkClick r:id="" action="ppaction://hlinkshowjump?jump=previousslide"/>
          </p:cNvPr>
          <p:cNvSpPr/>
          <p:nvPr/>
        </p:nvSpPr>
        <p:spPr>
          <a:xfrm>
            <a:off x="3500846" y="5473336"/>
            <a:ext cx="2495006" cy="1162595"/>
          </a:xfrm>
          <a:prstGeom prst="roundRect">
            <a:avLst/>
          </a:prstGeom>
          <a:gradFill>
            <a:gsLst>
              <a:gs pos="53000">
                <a:srgbClr val="FFC000"/>
              </a:gs>
              <a:gs pos="0">
                <a:srgbClr val="FFFF00"/>
              </a:gs>
              <a:gs pos="100000">
                <a:srgbClr val="FF0000"/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重來</a:t>
            </a:r>
            <a:endParaRPr lang="zh-TW" altLang="en-US" sz="44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4086025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Click="0">
        <p14:vortex dir="r"/>
        <p:sndAc>
          <p:stSnd>
            <p:snd r:embed="rId2" name="explode.wav"/>
          </p:stSnd>
        </p:sndAc>
      </p:transition>
    </mc:Choice>
    <mc:Fallback>
      <p:transition spd="slow" advClick="0">
        <p:fade/>
        <p:sndAc>
          <p:stSnd>
            <p:snd r:embed="rId2" name="explode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83333E-6 -2.22222E-6 L -5.83333E-6 -2.22222E-6 C 0.00572 -0.00579 0.01076 -0.0132 0.01718 -0.01713 C 0.11527 -0.07801 0.0986 -0.06134 0.17864 -0.10301 C 0.27586 -0.15347 0.23194 -0.13959 0.27569 -0.15255 C 0.28107 -0.15185 0.28628 -0.15209 0.29149 -0.15047 C 0.29548 -0.14954 0.29895 -0.14584 0.30294 -0.14491 C 0.31041 -0.14283 0.32569 -0.14097 0.32569 -0.14097 C 0.31388 -0.12454 0.30346 -0.10579 0.2901 -0.09144 C 0.22551 -0.02222 0.10034 0.08217 0.03715 0.1294 C -0.4382 0.48518 -0.23803 0.43287 -0.61702 0.4456 C -0.80313 0.43356 -1.00556 0.51157 -1.17553 0.40949 C -1.24341 0.36875 -1.06633 0.2743 -1.00973 0.20949 C -0.92779 0.11551 -0.77761 -0.03588 -0.69567 -0.11806 C -0.57379 -0.24051 -0.38924 -0.42222 -0.26858 -0.53727 C -0.19428 -0.6081 -0.11841 -0.6757 -0.04428 -0.74653 C 0.22673 -1.00602 0.07517 -0.92246 0.34426 -1.01505 C 0.39096 -1.01459 0.43801 -1.02153 0.48437 -1.0132 C 0.49131 -1.01204 0.47412 -1 0.47013 -0.99236 C 0.46267 -0.97894 0.45624 -0.96459 0.44999 -0.95047 C 0.43246 -0.90996 0.41666 -0.86829 0.3986 -0.82847 C 0.36666 -0.75787 0.33298 -0.68889 0.29999 -0.61922 L 0.26579 -0.54676 C 0.25919 -0.53287 0.25242 -0.51898 0.24583 -0.50486 C 0.24287 -0.49861 0.23385 -0.47986 0.23715 -0.48588 C 0.25416 -0.51597 0.26649 -0.53912 0.28715 -0.56783 C 0.30399 -0.59097 0.32187 -0.61297 0.3401 -0.63449 C 0.35902 -0.65672 0.37812 -0.67917 0.3986 -0.69908 C 0.43246 -0.73172 0.46718 -0.76297 0.50294 -0.79236 C 0.51371 -0.80116 0.53715 -0.81204 0.55155 -0.81898 C 0.54721 -0.69977 0.54878 -0.57986 0.53853 -0.46111 C 0.52812 -0.33797 0.50676 -0.21713 0.4901 -0.09537 C 0.43228 0.32569 0.4651 0.17153 0.39583 0.4456 C 0.32638 0.36852 0.41944 0.47569 0.38576 0.42847 C 0.37794 0.41736 0.36996 0.40578 0.36006 0.39815 C 0.3486 0.38912 0.33558 0.38379 0.32291 0.37893 C 0.27708 0.36157 0.23159 0.34028 0.18437 0.33148 C 0.03176 0.30231 -0.05157 0.30879 -0.19289 0.30278 L -0.33143 0.29514 C -0.45209 0.27523 -0.52865 0.28819 -0.6257 0.22477 C -0.63108 0.22106 -0.63421 0.21319 -0.63855 0.20764 C -0.63751 0.17639 -0.64532 0.14259 -0.6356 0.11435 C -0.60331 0.01852 -0.49827 -0.17593 -0.43994 -0.26111 C -0.36494 -0.37084 0.00624 -0.90023 0.12013 -0.95232 L 0.25711 -1.01505 C 0.25624 -1.00996 0.25624 -1.00463 0.25433 -1 C 0.18159 -0.81806 0.10069 -0.61389 0.01579 -0.43634 C -0.08334 -0.22871 -0.19254 -0.02963 -0.2856 0.18287 C -0.37813 0.39328 -0.33091 0.30903 -0.41702 0.4456 C -0.4507 0.35602 -0.42865 0.4331 -0.30417 0.27037 C -0.18959 0.12037 -0.07761 -0.0331 0.03715 -0.18287 C 0.08489 -0.24514 0.13541 -0.30347 0.18298 -0.36574 C 0.36336 -0.60255 0.33662 -0.56459 0.43576 -0.71412 C 0.45225 -0.78009 0.42274 -0.66111 0.3644 -0.56389 C 0.23853 -0.35486 0.1052 -0.15394 -0.0257 0.04953 C -0.06667 0.11342 -0.09966 0.18981 -0.1514 0.23796 L -0.37431 0.4456 C -0.58299 0.43565 -0.47883 0.46713 -0.18143 0.07037 C -0.07761 -0.06806 0.29791 -0.53519 0.32569 -0.58681 C 0.40294 -0.7294 0.48749 -0.86574 0.55711 -1.01505 C 0.56753 -1.03704 0.52274 -0.99074 0.50711 -0.97523 C 0.35173 -0.81968 0.19808 -0.66158 0.04426 -0.50301 C -0.1639 -0.2882 -0.36876 -0.06759 -0.57848 0.14467 C -0.68126 0.24861 -0.89272 0.4456 -0.89272 0.4456 C -1.15661 0.40046 -1.06424 0.45416 -0.6514 -0.10301 C -0.09167 -0.85741 -0.43803 -0.52014 0.43853 -1.01505 C 0.45294 -0.96111 0.49617 -0.90695 0.48142 -0.85324 C 0.44166 -0.70834 0.35138 -0.59815 0.28853 -0.46875 C 0.25468 -0.39884 0.21944 -0.32963 0.19149 -0.25533 C 0.10572 -0.02709 0.02499 0.20648 -0.04289 0.4456 C -0.0441 0.45046 -0.03959 0.43611 -0.03716 0.43241 C 0.00572 0.3669 0.04461 0.29629 0.09287 0.23796 C 0.22916 0.07361 0.38385 -0.06713 0.50155 -0.25533 C 0.50624 -0.26297 0.52135 -0.28496 0.51579 -0.27824 C 0.35746 -0.08658 0.43176 -0.17176 0.18437 0.0875 C 0.14426 0.12963 0.10364 0.1706 0.06284 0.21134 C 0.05225 0.22199 0.03003 0.2419 0.03003 0.2419 C 0.06249 0.16481 0.07274 0.13379 0.12725 0.05717 C 0.2677 -0.14097 0.55711 -0.52593 0.55711 -0.52593 C 0.55572 -0.68403 0.63958 -0.89213 0.55294 -1 C 0.48923 -1.07894 0.4578 -0.80556 0.41006 -0.70857 C 0.38315 -0.65394 0.35468 -0.60023 0.32864 -0.54491 C 0.27187 -0.42454 0.21631 -0.30301 0.16145 -0.18102 C 0.10833 -0.06297 0.0559 0.05578 0.00433 0.17523 C -0.01737 0.22546 -0.02622 0.28889 -0.05851 0.32754 L -0.15713 0.4456 C -0.18751 0.4375 -0.22345 0.4456 -0.24845 0.42083 C -0.2599 0.40972 -0.24237 0.38403 -0.23855 0.36574 C -0.23334 0.34074 -0.22796 0.31574 -0.22136 0.29143 C -0.09845 -0.16435 -0.16858 0.13495 -0.0856 -0.2419 C -0.08664 -0.26111 -0.08404 -0.28102 -0.08855 -0.29908 C -0.08994 -0.30486 -0.09688 -0.30579 -0.1014 -0.30486 C -0.1191 -0.3007 -0.1356 -0.29097 -0.15279 -0.2838 C -0.1856 -0.23426 -0.24063 -0.18172 -0.25279 -0.10857 C -0.25504 -0.09491 -0.25383 -0.08079 -0.25417 -0.06667 C -0.24706 -0.06111 -0.24081 -0.04676 -0.23282 -0.04954 C -0.09636 -0.09908 0.03576 -0.16806 0.17152 -0.22107 C 0.26683 -0.25834 0.3644 -0.28472 0.46006 -0.32014 C 0.49305 -0.33218 0.52482 -0.34931 0.55711 -0.36389 C 0.55676 -0.38287 0.56857 -0.4125 0.55572 -0.42107 C 0.54444 -0.42847 0.54461 -0.39074 0.53715 -0.37732 C 0.49982 -0.30996 0.46458 -0.24005 0.42152 -0.17917 C 0.32048 -0.03634 0.21787 0.10532 0.10572 0.23241 C 0.06145 0.28241 0.02187 0.34097 -0.02709 0.38287 C -0.06251 0.41319 -0.10522 0.42477 -0.14428 0.4456 L -0.40417 0.42847 C -0.42032 0.42338 -0.39185 0.38727 -0.38421 0.36759 C -0.35279 0.28565 -0.32258 0.20278 -0.28716 0.12384 C 0.02308 -0.56713 -0.12917 -0.12847 0.0401 -0.66875 C 0.03853 -0.6757 0.0401 -0.68519 0.03576 -0.68959 C 0.02274 -0.70301 0.00833 -0.69746 -0.00417 -0.68959 C -0.01407 -0.68357 -0.02449 -0.67778 -0.03282 -0.66875 C -0.1922 -0.49422 -0.3481 -0.31412 -0.50713 -0.13912 C -0.55279 -0.08866 -0.60105 -0.04236 -0.64706 0.00764 C -0.72674 0.09352 -0.81251 0.17083 -0.88404 0.26852 C -0.90452 0.29653 -0.9257 0.32361 -0.94549 0.35231 C -0.95105 0.36041 -0.96667 0.38495 -0.95973 0.37893 C -0.82761 0.26481 -0.70105 0.13981 -0.56858 0.02662 C -0.55921 0.01875 -0.0764 -0.3713 0.01857 -0.44584 C 0.23419 -0.61505 0.24201 -0.62014 0.49149 -0.77894 C 0.50624 -0.7882 0.52187 -0.79422 0.53715 -0.80185 C 0.53524 -0.79537 0.53419 -0.78843 0.53142 -0.78264 C 0.37499 -0.45602 0.35103 -0.40371 0.18853 -0.1125 C 0.08437 0.07453 -0.12709 0.4456 -0.12709 0.4456 C -0.16529 0.33842 -0.15053 0.40949 -0.0099 0.2419 C 0.07083 0.1456 0.15954 0.06088 0.23715 -0.04005 C 0.25676 -0.06551 0.27291 -0.09653 0.29583 -0.11621 C 0.31076 -0.12917 0.27465 -0.07709 0.26145 -0.06111 C 0.17881 0.03935 0.10676 0.16134 0.00867 0.23241 C -0.13056 0.3331 -0.28942 0.37453 -0.43855 0.4456 C -0.67327 0.43055 -0.92084 0.50347 -1.14272 0.4 C -1.21494 0.3662 -1.03039 0.26041 -0.9698 0.19815 C -0.85417 0.07916 -0.73317 -0.02986 -0.61424 -0.14283 C -0.42483 -0.32292 0.09687 -0.81227 0.20711 -0.86088 L 0.55711 -1.01505 C 0.56544 -1.01875 0.54027 -1.0081 0.53298 -1.00185 C 0.45399 -0.9331 0.37708 -0.86019 0.2986 -0.79028 L -0.1014 -0.4382 C -0.80539 0.18773 -0.53838 -0.08773 -0.99983 0.42662 C -1.00678 0.44537 -1.00192 0.43032 -0.98542 0.41134 C -0.95973 0.38171 -0.93421 0.35092 -0.90695 0.32384 C -0.79897 0.21643 -0.69358 0.10393 -0.57987 0.00764 C -0.10556 -0.39514 -0.02136 -0.41551 0.50433 -0.72755 C 0.50607 -0.72847 0.50815 -0.72871 0.51006 -0.7294 C 0.17655 -0.36806 -0.17431 0.05185 -0.58143 0.25717 C -0.83404 0.38472 -1.11355 0.38287 -1.37987 0.4456 L 0.0743 -0.83426 L 0.52864 -1.01505 C 0.38645 -0.78079 0.51145 -0.97871 0.03576 -0.5581 C -0.09636 -0.44144 -0.23299 -0.33357 -0.36147 -0.20949 C -0.47709 -0.09792 -0.59619 0.00787 -0.70851 0.12569 C -0.78768 0.20879 -0.86042 0.30254 -0.93542 0.39236 C -0.93803 0.39537 -0.94393 0.40648 -0.94115 0.4037 L -0.49133 -0.05533 C -0.35574 -0.19213 -0.2106 -0.31343 -0.08282 -0.46297 C 0.00676 -0.56783 0.09826 -0.66945 0.18576 -0.77709 C 0.19999 -0.79445 0.23871 -0.84954 0.22152 -0.83797 C 0.19982 -0.82361 0.18888 -0.78982 0.17152 -0.76759 C -0.01581 -0.52778 -0.16772 -0.22408 -0.39289 -0.05139 L -1.04115 0.4456 C -1.1474 0.44004 -1.44393 0.51504 -1.35973 0.42847 C -0.05122 -0.91644 -0.27101 -0.82755 0.55711 -1.01505 C 0.44357 -0.85417 0.56944 -1.03472 0.29999 -0.57338 C 0.21527 -0.42824 0.12968 -0.28403 0.04287 -0.14097 C -0.0698 0.04444 -0.11997 0.39444 -0.29845 0.41134 L -0.65713 0.4456 C -0.7757 0.43611 -0.89723 0.4544 -1.01268 0.41713 C -1.03438 0.41018 -0.99081 0.36435 -0.97553 0.34282 C -0.92865 0.27708 -0.879 0.21458 -0.82692 0.15625 C -0.74706 0.06643 -0.66424 -0.01875 -0.57987 -0.10093 C -0.42327 -0.25371 -0.24584 -0.37176 -0.10417 -0.54861 C -0.08907 -0.56783 -0.07449 -0.58797 -0.05851 -0.60579 C -0.054 -0.61088 -0.04827 -0.61435 -0.04289 -0.61736 C -0.02588 -0.62639 -0.00886 -0.63496 0.00867 -0.6419 C 0.02708 -0.64931 0.03784 -0.65463 0.05572 -0.65926 C 0.05954 -0.66019 0.06336 -0.66042 0.06718 -0.66111 C 0.07291 -0.66042 0.07881 -0.66134 0.08437 -0.65926 C 0.08819 -0.65741 0.09079 -0.65255 0.09426 -0.64954 C 0.10173 -0.64352 0.11006 -0.63912 0.11718 -0.63241 C 0.12638 -0.62384 0.13593 -0.61551 0.14287 -0.60394 C 0.14478 -0.6007 0.146 -0.5963 0.1486 -0.59445 C 0.15676 -0.58843 0.16579 -0.58588 0.1743 -0.58102 C 0.42083 -0.44329 0.34374 -0.48773 0.55155 -0.36204 C 0.55451 -0.32107 0.56267 -0.27547 0.55155 -0.23426 C 0.55051 -0.23056 0.54774 -0.24097 0.54583 -0.24398 C 0.54305 -0.24792 0.5401 -0.25162 0.53715 -0.25533 C 0.50989 -0.36459 0.55399 -0.18843 0.52864 -0.28773 C 0.52378 -0.30672 0.5203 -0.32639 0.5144 -0.34491 C 0.46787 -0.4882 0.43905 -0.58125 0.38003 -0.70463 C 0.35555 -0.75579 0.32899 -0.80533 0.30294 -0.85509 C 0.29131 -0.87709 0.26718 -0.91991 0.26718 -0.91991 C 0.26006 -0.88195 0.26162 -0.89259 0.26145 -0.8132 C 0.25867 0.27569 0.2118 -0.10463 0.29583 0.4456 C 0.34079 0.44305 0.38645 0.4794 0.39999 0.42847 C 0.40138 0.42361 0.40173 0.41828 0.40294 0.41319 C 0.40399 0.40879 0.40572 0.4044 0.40711 0.4 C 0.40572 0.37778 0.40433 0.35555 0.40294 0.33333 C 0.40242 0.3243 0.40225 0.31551 0.40155 0.30671 C 0.39878 0.27685 0.396 0.26157 0.3901 0.23241 C 0.37013 0.13588 0.39027 0.23541 0.37569 0.17338 C 0.37499 0.17014 0.37586 0.1662 0.3743 0.16366 C 0.37221 0.16065 0.36857 0.15995 0.36579 0.1581 C 0.36475 0.15625 0.36336 0.1544 0.36284 0.15231 C 0.36197 0.14861 0.36197 0.14467 0.36145 0.14097 C 0.3611 0.13773 0.36076 0.13449 0.36006 0.13148 C 0.3585 0.125 0.35642 0.11991 0.35433 0.11435 L 0.39426 -0.00185 L 0.41145 0.15416 L 0.41006 0.13333 " pathEditMode="relative" ptsTypes="AAAAAAAAAAAAAAAAAAAAAAAAAAAAAAAAAAAAAAAAAAAAAAAAAAAAAAAAAAAAAAAAAAAAAAAAAAAAAAAAAAAAAAAAAAAAAAAAAAAAAAAAAAAAAAAAAAAAAAAAAAAAAAAAAAAAAAAAAAAAAAAAAAAAAAAAAAAAAAAAAAAAAAAAAAAAAAAAAAAAAAAAAAAAAAAAAAAAAAAAAAAAAAAAA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圖片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75724" y="1574074"/>
            <a:ext cx="3686175" cy="3657600"/>
          </a:xfrm>
          <a:prstGeom prst="rect">
            <a:avLst/>
          </a:prstGeom>
        </p:spPr>
      </p:pic>
      <p:sp>
        <p:nvSpPr>
          <p:cNvPr id="4" name="圓角矩形圖說文字 3"/>
          <p:cNvSpPr/>
          <p:nvPr/>
        </p:nvSpPr>
        <p:spPr>
          <a:xfrm>
            <a:off x="2651760" y="2011681"/>
            <a:ext cx="2455817" cy="2037806"/>
          </a:xfrm>
          <a:prstGeom prst="wedgeRoundRectCallout">
            <a:avLst>
              <a:gd name="adj1" fmla="val 71720"/>
              <a:gd name="adj2" fmla="val 36859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你答對了</a:t>
            </a:r>
            <a:r>
              <a:rPr lang="en-US" altLang="zh-TW" dirty="0" smtClean="0"/>
              <a:t>!</a:t>
            </a:r>
            <a:endParaRPr lang="zh-TW" altLang="en-US" dirty="0"/>
          </a:p>
        </p:txBody>
      </p:sp>
      <p:sp>
        <p:nvSpPr>
          <p:cNvPr id="5" name="圓角矩形 4">
            <a:hlinkClick r:id="" action="ppaction://hlinkshowjump?jump=endshow"/>
          </p:cNvPr>
          <p:cNvSpPr/>
          <p:nvPr/>
        </p:nvSpPr>
        <p:spPr>
          <a:xfrm>
            <a:off x="3500846" y="5473336"/>
            <a:ext cx="2495006" cy="1162595"/>
          </a:xfrm>
          <a:prstGeom prst="roundRect">
            <a:avLst/>
          </a:prstGeom>
          <a:gradFill>
            <a:gsLst>
              <a:gs pos="53000">
                <a:srgbClr val="FFC000"/>
              </a:gs>
              <a:gs pos="0">
                <a:srgbClr val="FFFF00"/>
              </a:gs>
              <a:gs pos="100000">
                <a:srgbClr val="FF0000"/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結</a:t>
            </a:r>
            <a:r>
              <a:rPr lang="zh-TW" altLang="en-US" sz="44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束</a:t>
            </a:r>
            <a:endParaRPr lang="zh-TW" altLang="en-US" sz="44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3398759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 advClick="0">
        <p:dissolve/>
        <p:sndAc>
          <p:stSnd>
            <p:snd r:embed="rId2" name="whoosh.wav"/>
          </p:stSnd>
        </p:sndAc>
      </p:transition>
    </mc:Choice>
    <mc:Fallback>
      <p:transition spd="slow" advClick="0">
        <p:dissolve/>
        <p:sndAc>
          <p:stSnd>
            <p:snd r:embed="rId2" name="whoosh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93</TotalTime>
  <Words>22</Words>
  <Application>Microsoft Office PowerPoint</Application>
  <PresentationFormat>如螢幕大小 (4:3)</PresentationFormat>
  <Paragraphs>10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2" baseType="lpstr">
      <vt:lpstr>文鼎中特圓</vt:lpstr>
      <vt:lpstr>文鼎中特廣告體</vt:lpstr>
      <vt:lpstr>文鼎甜妞體P</vt:lpstr>
      <vt:lpstr>新細明體</vt:lpstr>
      <vt:lpstr>Arial</vt:lpstr>
      <vt:lpstr>Calibri</vt:lpstr>
      <vt:lpstr>Calibri Light</vt:lpstr>
      <vt:lpstr>Office 佈景主題</vt:lpstr>
      <vt:lpstr>一起來猜謎</vt:lpstr>
      <vt:lpstr>1+1+11+2+5等於多少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大家來猜</dc:title>
  <dc:creator>Windows 使用者</dc:creator>
  <cp:lastModifiedBy>Windows 使用者</cp:lastModifiedBy>
  <cp:revision>11</cp:revision>
  <dcterms:created xsi:type="dcterms:W3CDTF">2019-11-11T03:30:32Z</dcterms:created>
  <dcterms:modified xsi:type="dcterms:W3CDTF">2019-11-25T03:55:02Z</dcterms:modified>
</cp:coreProperties>
</file>