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D450-D3BE-4055-B312-0623CA99FEF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726-1818-4C1A-BD2D-A77F8EC987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5627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D450-D3BE-4055-B312-0623CA99FEF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726-1818-4C1A-BD2D-A77F8EC987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3501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D450-D3BE-4055-B312-0623CA99FEF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726-1818-4C1A-BD2D-A77F8EC987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951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D450-D3BE-4055-B312-0623CA99FEF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726-1818-4C1A-BD2D-A77F8EC987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4952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D450-D3BE-4055-B312-0623CA99FEF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726-1818-4C1A-BD2D-A77F8EC987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277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D450-D3BE-4055-B312-0623CA99FEF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726-1818-4C1A-BD2D-A77F8EC987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998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D450-D3BE-4055-B312-0623CA99FEF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726-1818-4C1A-BD2D-A77F8EC987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4300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D450-D3BE-4055-B312-0623CA99FEF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726-1818-4C1A-BD2D-A77F8EC987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8004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D450-D3BE-4055-B312-0623CA99FEF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726-1818-4C1A-BD2D-A77F8EC987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083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D450-D3BE-4055-B312-0623CA99FEF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726-1818-4C1A-BD2D-A77F8EC987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1567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8D450-D3BE-4055-B312-0623CA99FEF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726-1818-4C1A-BD2D-A77F8EC987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886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8D450-D3BE-4055-B312-0623CA99FEF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0F726-1818-4C1A-BD2D-A77F8EC987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5227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1">
                <a:lumMod val="5000"/>
              </a:schemeClr>
            </a:gs>
            <a:gs pos="100000">
              <a:schemeClr val="bg1"/>
            </a:gs>
          </a:gsLst>
          <a:lin ang="2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idx="4294967295"/>
          </p:nvPr>
        </p:nvSpPr>
        <p:spPr>
          <a:xfrm>
            <a:off x="0" y="1122363"/>
            <a:ext cx="7772400" cy="2387600"/>
          </a:xfrm>
          <a:pattFill prst="pct90">
            <a:fgClr>
              <a:schemeClr val="tx1">
                <a:lumMod val="95000"/>
                <a:lumOff val="5000"/>
              </a:schemeClr>
            </a:fgClr>
            <a:bgClr>
              <a:schemeClr val="bg1"/>
            </a:bgClr>
          </a:patt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>
            <a:prstTxWarp prst="textTriangle">
              <a:avLst/>
            </a:prstTxWarp>
          </a:bodyPr>
          <a:lstStyle/>
          <a:p>
            <a:r>
              <a:rPr lang="zh-TW" altLang="en-US" dirty="0" smtClean="0">
                <a:solidFill>
                  <a:schemeClr val="bg1">
                    <a:lumMod val="95000"/>
                  </a:schemeClr>
                </a:solidFill>
              </a:rPr>
              <a:t>請你猜猜看</a:t>
            </a:r>
            <a:endParaRPr lang="zh-TW" alt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2050868" y="3971109"/>
            <a:ext cx="4101738" cy="20769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>
                <a:hlinkClick r:id="" action="ppaction://hlinkshowjump?jump=nextslide"/>
              </a:rPr>
              <a:t>開</a:t>
            </a:r>
            <a:r>
              <a:rPr lang="zh-TW" altLang="en-US" sz="9600" dirty="0" smtClean="0">
                <a:hlinkClick r:id="" action="ppaction://hlinkshowjump?jump=nextslide"/>
              </a:rPr>
              <a:t>始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4715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chemeClr val="bg1"/>
            </a:gs>
            <a:gs pos="51000">
              <a:schemeClr val="tx1">
                <a:lumMod val="95000"/>
                <a:lumOff val="5000"/>
              </a:schemeClr>
            </a:gs>
          </a:gsLst>
          <a:lin ang="2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請問我喜歡吃什麼</a:t>
            </a:r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365862" y="4134395"/>
            <a:ext cx="1985554" cy="15806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rId2" action="ppaction://hlinksldjump"/>
              </a:rPr>
              <a:t>漢堡</a:t>
            </a:r>
            <a:endParaRPr lang="zh-TW" altLang="en-US" sz="5400" dirty="0"/>
          </a:p>
        </p:txBody>
      </p:sp>
      <p:sp>
        <p:nvSpPr>
          <p:cNvPr id="5" name="圓角矩形 4"/>
          <p:cNvSpPr/>
          <p:nvPr/>
        </p:nvSpPr>
        <p:spPr>
          <a:xfrm>
            <a:off x="5796643" y="4134395"/>
            <a:ext cx="1985554" cy="15806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hlinkClick r:id="" action="ppaction://hlinkshowjump?jump=nextslide"/>
              </a:rPr>
              <a:t>牛排</a:t>
            </a:r>
            <a:endParaRPr lang="zh-TW" altLang="en-US" sz="6000" dirty="0"/>
          </a:p>
        </p:txBody>
      </p:sp>
      <p:sp>
        <p:nvSpPr>
          <p:cNvPr id="3" name="流程圖: 替代程序 2"/>
          <p:cNvSpPr/>
          <p:nvPr/>
        </p:nvSpPr>
        <p:spPr>
          <a:xfrm>
            <a:off x="908955" y="4193177"/>
            <a:ext cx="2011680" cy="146304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hlinkClick r:id="rId2" action="ppaction://hlinksldjump"/>
              </a:rPr>
              <a:t>義</a:t>
            </a:r>
            <a:r>
              <a:rPr lang="zh-TW" altLang="en-US" sz="4800" dirty="0" smtClean="0">
                <a:hlinkClick r:id="rId2" action="ppaction://hlinksldjump"/>
              </a:rPr>
              <a:t>大利麵</a:t>
            </a:r>
            <a:endParaRPr lang="zh-TW" altLang="en-US" sz="4800" dirty="0"/>
          </a:p>
        </p:txBody>
      </p:sp>
      <p:sp>
        <p:nvSpPr>
          <p:cNvPr id="10" name="圓角矩形 9">
            <a:hlinkClick r:id="" action="ppaction://hlinkshowjump?jump=nextslide"/>
          </p:cNvPr>
          <p:cNvSpPr/>
          <p:nvPr/>
        </p:nvSpPr>
        <p:spPr>
          <a:xfrm>
            <a:off x="826224" y="1959428"/>
            <a:ext cx="2177142" cy="1463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nextslide"/>
              </a:rPr>
              <a:t>牛肉麵</a:t>
            </a:r>
            <a:endParaRPr lang="zh-TW" altLang="en-US" sz="4400" dirty="0"/>
          </a:p>
        </p:txBody>
      </p:sp>
      <p:sp>
        <p:nvSpPr>
          <p:cNvPr id="6" name="圓角矩形 5"/>
          <p:cNvSpPr/>
          <p:nvPr/>
        </p:nvSpPr>
        <p:spPr>
          <a:xfrm>
            <a:off x="3365862" y="2076994"/>
            <a:ext cx="2133601" cy="15806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hlinkClick r:id="" action="ppaction://hlinkshowjump?jump=nextslide"/>
              </a:rPr>
              <a:t>炒飯</a:t>
            </a:r>
            <a:endParaRPr lang="zh-TW" altLang="en-US" sz="5400" dirty="0"/>
          </a:p>
        </p:txBody>
      </p:sp>
      <p:sp>
        <p:nvSpPr>
          <p:cNvPr id="7" name="圓角矩形 6"/>
          <p:cNvSpPr/>
          <p:nvPr/>
        </p:nvSpPr>
        <p:spPr>
          <a:xfrm>
            <a:off x="5956663" y="2233749"/>
            <a:ext cx="2364377" cy="15936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" action="ppaction://hlinkshowjump?jump=nextslide"/>
              </a:rPr>
              <a:t>胡椒麵</a:t>
            </a:r>
            <a:endParaRPr lang="zh-TW" altLang="en-US" sz="4000" dirty="0"/>
          </a:p>
        </p:txBody>
      </p:sp>
      <p:sp>
        <p:nvSpPr>
          <p:cNvPr id="8" name="圓角矩形 7"/>
          <p:cNvSpPr/>
          <p:nvPr/>
        </p:nvSpPr>
        <p:spPr>
          <a:xfrm>
            <a:off x="3003366" y="6021977"/>
            <a:ext cx="3201491" cy="8360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hlinkClick r:id="" action="ppaction://hlinkshowjump?jump=lastslide"/>
              </a:rPr>
              <a:t>雞排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42655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tx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756355" y="925687"/>
            <a:ext cx="7620000" cy="5136444"/>
          </a:xfrm>
          <a:prstGeom prst="irregularSeal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答錯了</a:t>
            </a:r>
            <a:endParaRPr lang="zh-TW" altLang="en-US" sz="8000" dirty="0"/>
          </a:p>
        </p:txBody>
      </p:sp>
      <p:sp>
        <p:nvSpPr>
          <p:cNvPr id="3" name="流程圖: 替代程序 2"/>
          <p:cNvSpPr/>
          <p:nvPr/>
        </p:nvSpPr>
        <p:spPr>
          <a:xfrm>
            <a:off x="6296297" y="4963886"/>
            <a:ext cx="2455817" cy="161979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hlinkClick r:id="" action="ppaction://hlinkshowjump?jump=previousslide"/>
              </a:rPr>
              <a:t>重來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270448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0000"/>
            </a:gs>
            <a:gs pos="49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程序 1"/>
          <p:cNvSpPr/>
          <p:nvPr/>
        </p:nvSpPr>
        <p:spPr>
          <a:xfrm>
            <a:off x="2009422" y="1704622"/>
            <a:ext cx="5407378" cy="3397956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dirty="0" smtClean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 smtClean="0"/>
          </a:p>
          <a:p>
            <a:pPr algn="ctr"/>
            <a:r>
              <a:rPr lang="zh-TW" altLang="en-US" sz="9600" dirty="0" smtClean="0">
                <a:solidFill>
                  <a:schemeClr val="tx1"/>
                </a:solidFill>
              </a:rPr>
              <a:t>答對</a:t>
            </a:r>
            <a:r>
              <a:rPr lang="zh-TW" altLang="en-US" sz="9600" dirty="0">
                <a:solidFill>
                  <a:schemeClr val="tx1"/>
                </a:solidFill>
              </a:rPr>
              <a:t>了</a:t>
            </a:r>
          </a:p>
        </p:txBody>
      </p:sp>
      <p:sp>
        <p:nvSpPr>
          <p:cNvPr id="4" name="流程圖: 替代程序 3"/>
          <p:cNvSpPr/>
          <p:nvPr/>
        </p:nvSpPr>
        <p:spPr>
          <a:xfrm>
            <a:off x="561703" y="5538651"/>
            <a:ext cx="2455817" cy="131934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hlinkClick r:id="" action="ppaction://hlinkshowjump?jump=endshow"/>
              </a:rPr>
              <a:t>再見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3734478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27</Words>
  <Application>Microsoft Office PowerPoint</Application>
  <PresentationFormat>如螢幕大小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請你猜猜看</vt:lpstr>
      <vt:lpstr>請問我喜歡吃什麼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</dc:title>
  <dc:creator>Windows 使用者</dc:creator>
  <cp:lastModifiedBy>Windows 使用者</cp:lastModifiedBy>
  <cp:revision>15</cp:revision>
  <dcterms:created xsi:type="dcterms:W3CDTF">2019-11-11T03:31:13Z</dcterms:created>
  <dcterms:modified xsi:type="dcterms:W3CDTF">2019-11-25T04:02:58Z</dcterms:modified>
</cp:coreProperties>
</file>