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7145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10873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0197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3523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6019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2351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8939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2168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5340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1479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8509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7175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9234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277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48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2373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703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" name="laser.wav"/>
          </p:stSnd>
        </p:sndAc>
      </p:transition>
    </mc:Choice>
    <mc:Fallback>
      <p:transition spd="slow" advClick="0">
        <p:dissolve/>
        <p:sndAc>
          <p:stSnd>
            <p:snd r:embed="rId1" name="laser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audio" Target="../media/audio1.wav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ADC9F16-EE4A-4910-87C4-204D35F6BB9F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988BC40-987F-4779-A8E0-8DA94E9342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47770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19" name="laser.wav"/>
          </p:stSnd>
        </p:sndAc>
      </p:transition>
    </mc:Choice>
    <mc:Fallback>
      <p:transition spd="slow" advClick="0">
        <p:dissolve/>
        <p:sndAc>
          <p:stSnd>
            <p:snd r:embed="rId19" name="laser.wav"/>
          </p:stSnd>
        </p:sndAc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986">
              <a:srgbClr val="5679B0"/>
            </a:gs>
            <a:gs pos="8333">
              <a:schemeClr val="accent5">
                <a:lumMod val="7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958102"/>
            <a:ext cx="7772400" cy="2033292"/>
          </a:xfr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95833">
                <a:srgbClr val="FFFF00"/>
              </a:gs>
              <a:gs pos="83000">
                <a:schemeClr val="accent1">
                  <a:lumMod val="45000"/>
                  <a:lumOff val="55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情                                                      </a:t>
            </a:r>
            <a: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              </a:t>
            </a:r>
            <a:r>
              <a:rPr lang="zh-TW" altLang="en-US" sz="6700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請你猜猜看</a:t>
            </a:r>
            <a:endParaRPr lang="zh-TW" altLang="en-US" sz="6700" dirty="0"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8382000" cy="1913466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726180" y="4882122"/>
            <a:ext cx="1567543" cy="87521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267105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laser.wav"/>
          </p:stSnd>
        </p:sndAc>
      </p:transition>
    </mc:Choice>
    <mc:Fallback>
      <p:transition spd="slow" advClick="0">
        <p:dissolv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986">
              <a:srgbClr val="5679B0"/>
            </a:gs>
            <a:gs pos="8333">
              <a:schemeClr val="accent5">
                <a:lumMod val="7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60120" y="679269"/>
            <a:ext cx="7752806" cy="2731746"/>
          </a:xfr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                                                   </a:t>
            </a:r>
            <a: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/>
            </a:r>
            <a:br>
              <a:rPr lang="en-US" altLang="zh-TW" dirty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</a:br>
            <a:r>
              <a:rPr lang="en-US" altLang="zh-TW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         </a:t>
            </a:r>
            <a:r>
              <a:rPr lang="zh-TW" altLang="en-US" dirty="0" smtClean="0"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請問我姊在做什麼工作 </a:t>
            </a:r>
            <a:endParaRPr lang="zh-TW" altLang="en-US" dirty="0"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1254034" y="4872446"/>
            <a:ext cx="1632857" cy="1031965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牙</a:t>
            </a:r>
            <a:r>
              <a:rPr lang="zh-TW" altLang="en-US" dirty="0"/>
              <a:t>醫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731159" y="4872446"/>
            <a:ext cx="1632857" cy="1031965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駐守</a:t>
            </a:r>
            <a:endParaRPr lang="zh-TW" altLang="en-US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208284" y="4872446"/>
            <a:ext cx="1632857" cy="1031965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欻租雌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72004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-117566" y="0"/>
            <a:ext cx="9261565" cy="6858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sp>
        <p:nvSpPr>
          <p:cNvPr id="11" name="爆炸 2 10"/>
          <p:cNvSpPr/>
          <p:nvPr/>
        </p:nvSpPr>
        <p:spPr>
          <a:xfrm>
            <a:off x="2037805" y="822960"/>
            <a:ext cx="5747657" cy="4911634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9600" dirty="0" smtClean="0"/>
              <a:t>gg</a:t>
            </a:r>
            <a:endParaRPr lang="zh-TW" altLang="en-US" sz="9600" dirty="0"/>
          </a:p>
        </p:txBody>
      </p:sp>
      <p:sp>
        <p:nvSpPr>
          <p:cNvPr id="12" name="圓角矩形 11">
            <a:hlinkClick r:id="" action="ppaction://hlinkshowjump?jump=previousslide"/>
          </p:cNvPr>
          <p:cNvSpPr/>
          <p:nvPr/>
        </p:nvSpPr>
        <p:spPr>
          <a:xfrm>
            <a:off x="1058090" y="5473337"/>
            <a:ext cx="1959429" cy="1175657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重新</a:t>
            </a:r>
            <a:endParaRPr lang="zh-TW" altLang="en-US" sz="6000" dirty="0"/>
          </a:p>
        </p:txBody>
      </p:sp>
      <p:sp>
        <p:nvSpPr>
          <p:cNvPr id="13" name="閃電 12"/>
          <p:cNvSpPr/>
          <p:nvPr/>
        </p:nvSpPr>
        <p:spPr>
          <a:xfrm>
            <a:off x="457200" y="287383"/>
            <a:ext cx="1580605" cy="292608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6530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laser.wav"/>
          </p:stSnd>
        </p:sndAc>
      </p:transition>
    </mc:Choice>
    <mc:Fallback>
      <p:transition spd="slow" advClick="0">
        <p:dissolv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51411" y="1460863"/>
            <a:ext cx="6554867" cy="3767670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5" name="爆炸 2 4"/>
          <p:cNvSpPr/>
          <p:nvPr/>
        </p:nvSpPr>
        <p:spPr>
          <a:xfrm>
            <a:off x="1087227" y="1567542"/>
            <a:ext cx="6283234" cy="297833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答對</a:t>
            </a:r>
            <a:endParaRPr lang="zh-TW" altLang="en-US" sz="9600" dirty="0"/>
          </a:p>
        </p:txBody>
      </p:sp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3513909" y="5721531"/>
            <a:ext cx="2129245" cy="901338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/>
              <a:t>再見</a:t>
            </a:r>
            <a:endParaRPr lang="zh-TW" altLang="en-US" sz="7200" dirty="0"/>
          </a:p>
        </p:txBody>
      </p:sp>
    </p:spTree>
    <p:extLst>
      <p:ext uri="{BB962C8B-B14F-4D97-AF65-F5344CB8AC3E}">
        <p14:creationId xmlns:p14="http://schemas.microsoft.com/office/powerpoint/2010/main" val="4169130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93</TotalTime>
  <Words>12</Words>
  <Application>Microsoft Office PowerPoint</Application>
  <PresentationFormat>如螢幕大小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Century Gothic</vt:lpstr>
      <vt:lpstr>Wingdings 3</vt:lpstr>
      <vt:lpstr>切割線</vt:lpstr>
      <vt:lpstr>情                                                                                    請你猜猜看</vt:lpstr>
      <vt:lpstr>                                                               請問我姊在做什麼工作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情                                                                      請你猜猜看</dc:title>
  <dc:creator>Windows 使用者</dc:creator>
  <cp:lastModifiedBy>Windows 使用者</cp:lastModifiedBy>
  <cp:revision>14</cp:revision>
  <dcterms:created xsi:type="dcterms:W3CDTF">2019-11-11T03:38:17Z</dcterms:created>
  <dcterms:modified xsi:type="dcterms:W3CDTF">2019-11-25T04:03:09Z</dcterms:modified>
</cp:coreProperties>
</file>