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0AE1-9D66-4222-8097-5DAC98EC14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7A56A-5DF0-48AE-B9E4-571A209E94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1017559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explode.wav"/>
          </p:stSnd>
        </p:sndAc>
      </p:transition>
    </mc:Choice>
    <mc:Fallback>
      <p:transition spd="slow" advClick="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0AE1-9D66-4222-8097-5DAC98EC14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7A56A-5DF0-48AE-B9E4-571A209E94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278710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explode.wav"/>
          </p:stSnd>
        </p:sndAc>
      </p:transition>
    </mc:Choice>
    <mc:Fallback>
      <p:transition spd="slow" advClick="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0AE1-9D66-4222-8097-5DAC98EC14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7A56A-5DF0-48AE-B9E4-571A209E94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3031078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explode.wav"/>
          </p:stSnd>
        </p:sndAc>
      </p:transition>
    </mc:Choice>
    <mc:Fallback>
      <p:transition spd="slow" advClick="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0AE1-9D66-4222-8097-5DAC98EC14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7A56A-5DF0-48AE-B9E4-571A209E94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201593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explode.wav"/>
          </p:stSnd>
        </p:sndAc>
      </p:transition>
    </mc:Choice>
    <mc:Fallback>
      <p:transition spd="slow" advClick="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0AE1-9D66-4222-8097-5DAC98EC14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7A56A-5DF0-48AE-B9E4-571A209E94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053971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explode.wav"/>
          </p:stSnd>
        </p:sndAc>
      </p:transition>
    </mc:Choice>
    <mc:Fallback>
      <p:transition spd="slow" advClick="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0AE1-9D66-4222-8097-5DAC98EC14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7A56A-5DF0-48AE-B9E4-571A209E94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24113256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explode.wav"/>
          </p:stSnd>
        </p:sndAc>
      </p:transition>
    </mc:Choice>
    <mc:Fallback>
      <p:transition spd="slow" advClick="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0AE1-9D66-4222-8097-5DAC98EC14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7A56A-5DF0-48AE-B9E4-571A209E94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29383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explode.wav"/>
          </p:stSnd>
        </p:sndAc>
      </p:transition>
    </mc:Choice>
    <mc:Fallback>
      <p:transition spd="slow" advClick="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0AE1-9D66-4222-8097-5DAC98EC14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7A56A-5DF0-48AE-B9E4-571A209E94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4415635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explode.wav"/>
          </p:stSnd>
        </p:sndAc>
      </p:transition>
    </mc:Choice>
    <mc:Fallback>
      <p:transition spd="slow" advClick="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0AE1-9D66-4222-8097-5DAC98EC14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7A56A-5DF0-48AE-B9E4-571A209E94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2822651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explode.wav"/>
          </p:stSnd>
        </p:sndAc>
      </p:transition>
    </mc:Choice>
    <mc:Fallback>
      <p:transition spd="slow" advClick="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0AE1-9D66-4222-8097-5DAC98EC14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7A56A-5DF0-48AE-B9E4-571A209E94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797751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explode.wav"/>
          </p:stSnd>
        </p:sndAc>
      </p:transition>
    </mc:Choice>
    <mc:Fallback>
      <p:transition spd="slow" advClick="0">
        <p:fade/>
        <p:sndAc>
          <p:stSnd>
            <p:snd r:embed="rId1" name="explode.wav"/>
          </p:stSnd>
        </p:sndAc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7A0AE1-9D66-4222-8097-5DAC98EC14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47A56A-5DF0-48AE-B9E4-571A209E94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32308762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" name="explode.wav"/>
          </p:stSnd>
        </p:sndAc>
      </p:transition>
    </mc:Choice>
    <mc:Fallback>
      <p:transition spd="slow" advClick="0">
        <p:fade/>
        <p:sndAc>
          <p:stSnd>
            <p:snd r:embed="rId1" name="explode.wav"/>
          </p:stSnd>
        </p:sndAc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7A0AE1-9D66-4222-8097-5DAC98EC1437}" type="datetimeFigureOut">
              <a:rPr lang="zh-TW" altLang="en-US" smtClean="0"/>
              <a:t>2019/11/25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47A56A-5DF0-48AE-B9E4-571A209E948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1529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13" name="explode.wav"/>
          </p:stSnd>
        </p:sndAc>
      </p:transition>
    </mc:Choice>
    <mc:Fallback>
      <p:transition spd="slow" advClick="0">
        <p:fade/>
        <p:sndAc>
          <p:stSnd>
            <p:snd r:embed="rId13" name="explode.wav"/>
          </p:stSnd>
        </p:sndAc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ln>
            <a:solidFill>
              <a:schemeClr val="accent1">
                <a:lumMod val="75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scene3d>
            <a:camera prst="perspectiveFront"/>
            <a:lightRig rig="threePt" dir="t"/>
          </a:scene3d>
        </p:spPr>
        <p:txBody>
          <a:bodyPr>
            <a:prstTxWarp prst="textTriangleInverted">
              <a:avLst/>
            </a:prstTxWarp>
            <a:normAutofit/>
          </a:bodyPr>
          <a:lstStyle/>
          <a:p>
            <a:r>
              <a:rPr lang="zh-TW" altLang="en-US" sz="9600" b="1" dirty="0" smtClean="0">
                <a:ln w="38100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請你猜猜</a:t>
            </a:r>
            <a:r>
              <a:rPr lang="zh-TW" altLang="en-US" sz="9600" b="1" dirty="0">
                <a:ln w="38100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文鼎粗仿" panose="020B0609010101010101" pitchFamily="49" charset="-120"/>
                <a:ea typeface="文鼎粗仿" panose="020B0609010101010101" pitchFamily="49" charset="-120"/>
              </a:rPr>
              <a:t>看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79223" y="5257800"/>
            <a:ext cx="2181498" cy="1201783"/>
          </a:xfrm>
          <a:prstGeom prst="roundRect">
            <a:avLst/>
          </a:prstGeom>
          <a:gradFill>
            <a:gsLst>
              <a:gs pos="0">
                <a:srgbClr val="FFFF00"/>
              </a:gs>
              <a:gs pos="59000">
                <a:srgbClr val="FFC000"/>
              </a:gs>
              <a:gs pos="100000">
                <a:srgbClr val="FF0000"/>
              </a:gs>
            </a:gsLst>
            <a:path path="circle">
              <a:fillToRect l="100000" t="100000"/>
            </a:path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70C0"/>
                </a:solidFill>
              </a:rPr>
              <a:t>開始</a:t>
            </a:r>
            <a:endParaRPr lang="zh-TW" altLang="en-US" sz="7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3693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5575" y="365126"/>
            <a:ext cx="7823019" cy="1325563"/>
          </a:xfrm>
        </p:spPr>
        <p:txBody>
          <a:bodyPr>
            <a:normAutofit/>
          </a:bodyPr>
          <a:lstStyle/>
          <a:p>
            <a:r>
              <a:rPr lang="zh-TW" altLang="en-US" sz="6000" b="1" dirty="0" smtClean="0">
                <a:ln w="22225">
                  <a:solidFill>
                    <a:srgbClr val="FF0000"/>
                  </a:solidFill>
                  <a:prstDash val="solid"/>
                </a:ln>
                <a:solidFill>
                  <a:srgbClr val="FFFF00"/>
                </a:solidFill>
                <a:latin typeface="文鼎特標準宋體" panose="020B0602010101010101" pitchFamily="34" charset="-120"/>
                <a:ea typeface="文鼎特標準宋體" panose="020B0602010101010101" pitchFamily="34" charset="-120"/>
              </a:rPr>
              <a:t>請問我最愛玩什麼遊戲？</a:t>
            </a:r>
            <a:endParaRPr lang="zh-TW" altLang="en-US" sz="6000" b="1" dirty="0">
              <a:ln w="22225">
                <a:solidFill>
                  <a:srgbClr val="FF0000"/>
                </a:solidFill>
                <a:prstDash val="solid"/>
              </a:ln>
              <a:solidFill>
                <a:srgbClr val="FFFF00"/>
              </a:solidFill>
              <a:latin typeface="文鼎特標準宋體" panose="020B0602010101010101" pitchFamily="34" charset="-120"/>
              <a:ea typeface="文鼎特標準宋體" panose="020B0602010101010101" pitchFamily="34" charset="-120"/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3356335" y="4382589"/>
            <a:ext cx="2181498" cy="1201783"/>
          </a:xfrm>
          <a:prstGeom prst="roundRect">
            <a:avLst/>
          </a:prstGeom>
          <a:gradFill>
            <a:gsLst>
              <a:gs pos="0">
                <a:srgbClr val="FFFF00"/>
              </a:gs>
              <a:gs pos="59000">
                <a:srgbClr val="FFC000"/>
              </a:gs>
              <a:gs pos="100000">
                <a:srgbClr val="FF0000"/>
              </a:gs>
            </a:gsLst>
            <a:path path="circle">
              <a:fillToRect l="100000" t="100000"/>
            </a:path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70C0"/>
                </a:solidFill>
              </a:rPr>
              <a:t>極速領域</a:t>
            </a:r>
            <a:endParaRPr lang="zh-TW" altLang="en-US" sz="3600" dirty="0">
              <a:solidFill>
                <a:srgbClr val="0070C0"/>
              </a:solidFill>
            </a:endParaRPr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5537833" y="2577735"/>
            <a:ext cx="2181498" cy="1201783"/>
          </a:xfrm>
          <a:prstGeom prst="roundRect">
            <a:avLst/>
          </a:prstGeom>
          <a:gradFill>
            <a:gsLst>
              <a:gs pos="0">
                <a:srgbClr val="FFFF00"/>
              </a:gs>
              <a:gs pos="59000">
                <a:srgbClr val="FFC000"/>
              </a:gs>
              <a:gs pos="100000">
                <a:srgbClr val="FF0000"/>
              </a:gs>
            </a:gsLst>
            <a:path path="circle">
              <a:fillToRect l="100000" t="100000"/>
            </a:path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70C0"/>
                </a:solidFill>
              </a:rPr>
              <a:t>迷你世界</a:t>
            </a:r>
            <a:endParaRPr lang="zh-TW" altLang="en-US" sz="3600" dirty="0">
              <a:solidFill>
                <a:srgbClr val="0070C0"/>
              </a:solidFill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1174837" y="2577735"/>
            <a:ext cx="2181498" cy="1201783"/>
          </a:xfrm>
          <a:prstGeom prst="roundRect">
            <a:avLst/>
          </a:prstGeom>
          <a:gradFill>
            <a:gsLst>
              <a:gs pos="0">
                <a:srgbClr val="FFFF00"/>
              </a:gs>
              <a:gs pos="59000">
                <a:srgbClr val="FFC000"/>
              </a:gs>
              <a:gs pos="100000">
                <a:srgbClr val="FF0000"/>
              </a:gs>
            </a:gsLst>
            <a:path path="circle">
              <a:fillToRect l="100000" t="100000"/>
            </a:path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70C0"/>
                </a:solidFill>
              </a:rPr>
              <a:t>元氣騎</a:t>
            </a:r>
            <a:r>
              <a:rPr lang="zh-TW" altLang="en-US" sz="3600" dirty="0">
                <a:solidFill>
                  <a:srgbClr val="0070C0"/>
                </a:solidFill>
              </a:rPr>
              <a:t>士</a:t>
            </a:r>
          </a:p>
        </p:txBody>
      </p:sp>
    </p:spTree>
    <p:extLst>
      <p:ext uri="{BB962C8B-B14F-4D97-AF65-F5344CB8AC3E}">
        <p14:creationId xmlns:p14="http://schemas.microsoft.com/office/powerpoint/2010/main" val="1549237187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2">
                <a:lumMod val="10000"/>
              </a:schemeClr>
            </a:gs>
            <a:gs pos="59000">
              <a:schemeClr val="bg2">
                <a:lumMod val="10000"/>
              </a:schemeClr>
            </a:gs>
            <a:gs pos="100000">
              <a:schemeClr val="tx2">
                <a:lumMod val="50000"/>
              </a:schemeClr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0" y="0"/>
            <a:ext cx="6688183" cy="4898571"/>
          </a:xfrm>
          <a:prstGeom prst="irregularSeal2">
            <a:avLst/>
          </a:prstGeom>
          <a:gradFill>
            <a:gsLst>
              <a:gs pos="0">
                <a:srgbClr val="FF0000"/>
              </a:gs>
              <a:gs pos="59000">
                <a:srgbClr val="FFC000"/>
              </a:gs>
              <a:gs pos="100000">
                <a:srgbClr val="FF0000"/>
              </a:gs>
            </a:gsLst>
            <a:path path="circle">
              <a:fillToRect l="100000" t="100000"/>
            </a:path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0000"/>
                </a:solidFill>
              </a:rPr>
              <a:t>哈哈！ 連智障都比你屌！</a:t>
            </a:r>
            <a:endParaRPr lang="zh-TW" altLang="en-US" sz="4000" dirty="0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66163" y="2449285"/>
            <a:ext cx="2951265" cy="390250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previousslide"/>
          </p:cNvPr>
          <p:cNvSpPr/>
          <p:nvPr/>
        </p:nvSpPr>
        <p:spPr>
          <a:xfrm>
            <a:off x="3082835" y="4898571"/>
            <a:ext cx="2181498" cy="1201783"/>
          </a:xfrm>
          <a:prstGeom prst="roundRect">
            <a:avLst/>
          </a:prstGeom>
          <a:gradFill>
            <a:gsLst>
              <a:gs pos="0">
                <a:srgbClr val="FFFF00"/>
              </a:gs>
              <a:gs pos="59000">
                <a:srgbClr val="FFC000"/>
              </a:gs>
              <a:gs pos="100000">
                <a:srgbClr val="FF0000"/>
              </a:gs>
            </a:gsLst>
            <a:path path="circle">
              <a:fillToRect l="100000" t="100000"/>
            </a:path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7200" dirty="0" smtClean="0">
                <a:solidFill>
                  <a:srgbClr val="0070C0"/>
                </a:solidFill>
                <a:hlinkClick r:id="" action="ppaction://hlinkshowjump?jump=previousslide"/>
              </a:rPr>
              <a:t>重</a:t>
            </a:r>
            <a:r>
              <a:rPr lang="zh-TW" altLang="en-US" sz="7200" dirty="0" smtClean="0">
                <a:solidFill>
                  <a:srgbClr val="0070C0"/>
                </a:solidFill>
              </a:rPr>
              <a:t>來</a:t>
            </a:r>
            <a:endParaRPr lang="zh-TW" altLang="en-US" sz="72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4731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0" y="0"/>
            <a:ext cx="7916091" cy="4859382"/>
          </a:xfrm>
          <a:prstGeom prst="irregularSeal2">
            <a:avLst/>
          </a:prstGeom>
          <a:gradFill>
            <a:gsLst>
              <a:gs pos="0">
                <a:srgbClr val="FF0000"/>
              </a:gs>
              <a:gs pos="59000">
                <a:srgbClr val="FFC000"/>
              </a:gs>
              <a:gs pos="100000">
                <a:srgbClr val="FF0000"/>
              </a:gs>
            </a:gsLst>
            <a:path path="circle">
              <a:fillToRect l="100000" t="100000"/>
            </a:path>
          </a:gradFill>
          <a:ln w="5715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F0000"/>
                </a:solidFill>
              </a:rPr>
              <a:t>哇！ 你屌炸天  你屌爆了！</a:t>
            </a:r>
            <a:endParaRPr lang="zh-TW" altLang="en-US" sz="4000" dirty="0">
              <a:solidFill>
                <a:srgbClr val="FF0000"/>
              </a:solidFill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3863" y="2769326"/>
            <a:ext cx="2625634" cy="3827615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906485" y="4963886"/>
            <a:ext cx="2103120" cy="1240971"/>
          </a:xfrm>
          <a:prstGeom prst="roundRect">
            <a:avLst/>
          </a:prstGeom>
          <a:gradFill>
            <a:gsLst>
              <a:gs pos="0">
                <a:srgbClr val="FF0000"/>
              </a:gs>
              <a:gs pos="59000">
                <a:srgbClr val="FFC000"/>
              </a:gs>
              <a:gs pos="100000">
                <a:srgbClr val="FF0000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70C0"/>
                </a:solidFill>
              </a:rPr>
              <a:t>ㄅㄅ</a:t>
            </a:r>
            <a:endParaRPr lang="zh-TW" altLang="en-US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698894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 advClick="0">
        <p15:prstTrans prst="airplane"/>
        <p:sndAc>
          <p:stSnd>
            <p:snd r:embed="rId2" name="explode.wav"/>
          </p:stSnd>
        </p:sndAc>
      </p:transition>
    </mc:Choice>
    <mc:Fallback>
      <p:transition spd="slow" advClick="0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43</Words>
  <Application>Microsoft Office PowerPoint</Application>
  <PresentationFormat>如螢幕大小 (4:3)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文鼎特標準宋體</vt:lpstr>
      <vt:lpstr>文鼎粗仿</vt:lpstr>
      <vt:lpstr>新細明體</vt:lpstr>
      <vt:lpstr>Arial</vt:lpstr>
      <vt:lpstr>Calibri</vt:lpstr>
      <vt:lpstr>Calibri Light</vt:lpstr>
      <vt:lpstr>Office 佈景主題</vt:lpstr>
      <vt:lpstr>請你猜猜看</vt:lpstr>
      <vt:lpstr>請問我最愛玩什麼遊戲？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請你猜猜看</dc:title>
  <dc:creator>Windows 使用者</dc:creator>
  <cp:lastModifiedBy>Windows 使用者</cp:lastModifiedBy>
  <cp:revision>14</cp:revision>
  <dcterms:created xsi:type="dcterms:W3CDTF">2019-11-11T03:32:58Z</dcterms:created>
  <dcterms:modified xsi:type="dcterms:W3CDTF">2019-11-25T04:03:46Z</dcterms:modified>
</cp:coreProperties>
</file>