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4481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9160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66726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71960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92708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7263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3944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6812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5786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4534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83025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24303-DDC7-47EC-BBC2-FB14D3C3F9E1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131-F166-460A-B0CE-62CF4A34BB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88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rgbClr val="E08000"/>
            </a:gs>
            <a:gs pos="0">
              <a:srgbClr val="C00000"/>
            </a:gs>
            <a:gs pos="86000">
              <a:srgbClr val="FFC000"/>
            </a:gs>
            <a:gs pos="63000">
              <a:schemeClr val="accent6"/>
            </a:gs>
            <a:gs pos="43000">
              <a:srgbClr val="00B0F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DeflateBottom">
              <a:avLst/>
            </a:prstTxWarp>
          </a:bodyPr>
          <a:lstStyle/>
          <a:p>
            <a:r>
              <a:rPr lang="zh-TW" altLang="en-US" sz="9600" dirty="0" smtClean="0"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請你猜猜看</a:t>
            </a:r>
            <a:r>
              <a:rPr lang="zh-TW" altLang="en-US" dirty="0" smtClean="0"/>
              <a:t>            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35531" y="5349875"/>
            <a:ext cx="1815738" cy="14036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開始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82743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voltage.wav"/>
          </p:stSnd>
        </p:sndAc>
      </p:transition>
    </mc:Choice>
    <mc:Fallback>
      <p:transition spd="slow" advClick="0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rgbClr val="E08000"/>
            </a:gs>
            <a:gs pos="0">
              <a:srgbClr val="C00000"/>
            </a:gs>
            <a:gs pos="86000">
              <a:srgbClr val="FFC000"/>
            </a:gs>
            <a:gs pos="63000">
              <a:schemeClr val="accent6"/>
            </a:gs>
            <a:gs pos="43000">
              <a:srgbClr val="00B0F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zh-TW" altLang="en-US" dirty="0" smtClean="0"/>
              <a:t>請問我最愛玩什麼遊戲？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1227909" y="4598126"/>
            <a:ext cx="1658983" cy="107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文鼎超圓" panose="020B0609010101010101" pitchFamily="49" charset="-120"/>
                <a:ea typeface="文鼎超圓" panose="020B0609010101010101" pitchFamily="49" charset="-120"/>
                <a:hlinkClick r:id="rId4" action="ppaction://hlinksldjump"/>
              </a:rPr>
              <a:t>極速領域</a:t>
            </a:r>
            <a:endParaRPr lang="zh-TW" altLang="en-US" sz="24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297679" y="4598126"/>
            <a:ext cx="1854926" cy="1071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超圓" panose="020B0609010101010101" pitchFamily="49" charset="-120"/>
                <a:ea typeface="文鼎超圓" panose="020B0609010101010101" pitchFamily="49" charset="-120"/>
                <a:hlinkClick r:id="rId5" action="ppaction://hlinksldjump"/>
              </a:rPr>
              <a:t>絕地求生</a:t>
            </a:r>
            <a:endParaRPr lang="zh-TW" altLang="en-US" sz="28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2521131" y="2445545"/>
            <a:ext cx="2416629" cy="1397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新藝體" panose="020B0609010101010101" pitchFamily="49" charset="-120"/>
                <a:ea typeface="文鼎新藝體" panose="020B0609010101010101" pitchFamily="49" charset="-120"/>
                <a:hlinkClick r:id="rId4" action="ppaction://hlinksldjump"/>
              </a:rPr>
              <a:t>我要活下</a:t>
            </a:r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  <a:hlinkClick r:id="rId4" action="ppaction://hlinksldjump"/>
              </a:rPr>
              <a:t>去</a:t>
            </a:r>
            <a:endParaRPr lang="zh-TW" altLang="en-US" sz="3200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35011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click.wav"/>
          </p:stSnd>
        </p:sndAc>
      </p:transition>
    </mc:Choice>
    <mc:Fallback>
      <p:transition spd="slow" advClick="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77000">
              <a:schemeClr val="tx1"/>
            </a:gs>
            <a:gs pos="42000">
              <a:schemeClr val="tx1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爆炸 2 3"/>
          <p:cNvSpPr/>
          <p:nvPr/>
        </p:nvSpPr>
        <p:spPr>
          <a:xfrm>
            <a:off x="1332410" y="1332412"/>
            <a:ext cx="3866607" cy="346165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答錯了！</a:t>
            </a:r>
            <a:endParaRPr lang="zh-TW" altLang="en-US" sz="36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8" y="2472070"/>
            <a:ext cx="3607528" cy="3691424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296883" y="5094514"/>
            <a:ext cx="2351315" cy="13454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文鼎超圓" panose="020B0609010101010101" pitchFamily="49" charset="-120"/>
                <a:ea typeface="文鼎超圓" panose="020B0609010101010101" pitchFamily="49" charset="-120"/>
                <a:hlinkClick r:id="rId4" action="ppaction://hlinksldjump"/>
              </a:rPr>
              <a:t>重來</a:t>
            </a:r>
            <a:endParaRPr lang="zh-TW" altLang="en-US" sz="80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54970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hammer.wav"/>
          </p:stSnd>
        </p:sndAc>
      </p:transition>
    </mc:Choice>
    <mc:Fallback>
      <p:transition spd="slow" advClick="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104503" y="509452"/>
            <a:ext cx="5721531" cy="372475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答對了！</a:t>
            </a:r>
            <a:endParaRPr lang="zh-TW" altLang="en-US" sz="66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834" y="2668186"/>
            <a:ext cx="3017520" cy="3132039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3056708" y="5258116"/>
            <a:ext cx="1711235" cy="1084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再見</a:t>
            </a:r>
            <a:endParaRPr lang="zh-TW" altLang="en-US" sz="5400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33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32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文鼎中特標準宋體</vt:lpstr>
      <vt:lpstr>文鼎勘亭流</vt:lpstr>
      <vt:lpstr>文鼎超圓</vt:lpstr>
      <vt:lpstr>文鼎新藝體</vt:lpstr>
      <vt:lpstr>新細明體</vt:lpstr>
      <vt:lpstr>Arial</vt:lpstr>
      <vt:lpstr>Calibri</vt:lpstr>
      <vt:lpstr>Calibri Light</vt:lpstr>
      <vt:lpstr>Office 佈景主題</vt:lpstr>
      <vt:lpstr>請你猜猜看             </vt:lpstr>
      <vt:lpstr>請問我最愛玩什麼遊戲？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ㄑ</dc:title>
  <dc:creator>Windows 使用者</dc:creator>
  <cp:lastModifiedBy>Windows 使用者</cp:lastModifiedBy>
  <cp:revision>12</cp:revision>
  <dcterms:created xsi:type="dcterms:W3CDTF">2019-11-11T03:30:28Z</dcterms:created>
  <dcterms:modified xsi:type="dcterms:W3CDTF">2019-11-25T03:55:32Z</dcterms:modified>
</cp:coreProperties>
</file>