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BC3D-6752-42FB-903F-EE9CE6FBEA85}" type="datetimeFigureOut">
              <a:rPr lang="zh-TW" altLang="en-US" smtClean="0"/>
              <a:t>2019/12/23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408B-B0C2-49C3-9F1A-26F89AD127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865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BC3D-6752-42FB-903F-EE9CE6FBEA85}" type="datetimeFigureOut">
              <a:rPr lang="zh-TW" altLang="en-US" smtClean="0"/>
              <a:t>2019/12/23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408B-B0C2-49C3-9F1A-26F89AD127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0670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BC3D-6752-42FB-903F-EE9CE6FBEA85}" type="datetimeFigureOut">
              <a:rPr lang="zh-TW" altLang="en-US" smtClean="0"/>
              <a:t>2019/12/23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408B-B0C2-49C3-9F1A-26F89AD127F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8870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BC3D-6752-42FB-903F-EE9CE6FBEA85}" type="datetimeFigureOut">
              <a:rPr lang="zh-TW" altLang="en-US" smtClean="0"/>
              <a:t>2019/12/23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408B-B0C2-49C3-9F1A-26F89AD127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9842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BC3D-6752-42FB-903F-EE9CE6FBEA85}" type="datetimeFigureOut">
              <a:rPr lang="zh-TW" altLang="en-US" smtClean="0"/>
              <a:t>2019/12/23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408B-B0C2-49C3-9F1A-26F89AD127F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8683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BC3D-6752-42FB-903F-EE9CE6FBEA85}" type="datetimeFigureOut">
              <a:rPr lang="zh-TW" altLang="en-US" smtClean="0"/>
              <a:t>2019/12/23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408B-B0C2-49C3-9F1A-26F89AD127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1202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BC3D-6752-42FB-903F-EE9CE6FBEA85}" type="datetimeFigureOut">
              <a:rPr lang="zh-TW" altLang="en-US" smtClean="0"/>
              <a:t>2019/12/23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408B-B0C2-49C3-9F1A-26F89AD127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6685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BC3D-6752-42FB-903F-EE9CE6FBEA85}" type="datetimeFigureOut">
              <a:rPr lang="zh-TW" altLang="en-US" smtClean="0"/>
              <a:t>2019/12/23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408B-B0C2-49C3-9F1A-26F89AD127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155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BC3D-6752-42FB-903F-EE9CE6FBEA85}" type="datetimeFigureOut">
              <a:rPr lang="zh-TW" altLang="en-US" smtClean="0"/>
              <a:t>2019/12/23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408B-B0C2-49C3-9F1A-26F89AD127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4738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BC3D-6752-42FB-903F-EE9CE6FBEA85}" type="datetimeFigureOut">
              <a:rPr lang="zh-TW" altLang="en-US" smtClean="0"/>
              <a:t>2019/12/23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408B-B0C2-49C3-9F1A-26F89AD127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1332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BC3D-6752-42FB-903F-EE9CE6FBEA85}" type="datetimeFigureOut">
              <a:rPr lang="zh-TW" altLang="en-US" smtClean="0"/>
              <a:t>2019/12/23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408B-B0C2-49C3-9F1A-26F89AD127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303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BC3D-6752-42FB-903F-EE9CE6FBEA85}" type="datetimeFigureOut">
              <a:rPr lang="zh-TW" altLang="en-US" smtClean="0"/>
              <a:t>2019/12/23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408B-B0C2-49C3-9F1A-26F89AD127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839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BC3D-6752-42FB-903F-EE9CE6FBEA85}" type="datetimeFigureOut">
              <a:rPr lang="zh-TW" altLang="en-US" smtClean="0"/>
              <a:t>2019/12/23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408B-B0C2-49C3-9F1A-26F89AD127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6661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BC3D-6752-42FB-903F-EE9CE6FBEA85}" type="datetimeFigureOut">
              <a:rPr lang="zh-TW" altLang="en-US" smtClean="0"/>
              <a:t>2019/12/23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408B-B0C2-49C3-9F1A-26F89AD127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8225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BC3D-6752-42FB-903F-EE9CE6FBEA85}" type="datetimeFigureOut">
              <a:rPr lang="zh-TW" altLang="en-US" smtClean="0"/>
              <a:t>2019/12/23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408B-B0C2-49C3-9F1A-26F89AD127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9734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BC3D-6752-42FB-903F-EE9CE6FBEA85}" type="datetimeFigureOut">
              <a:rPr lang="zh-TW" altLang="en-US" smtClean="0"/>
              <a:t>2019/12/23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408B-B0C2-49C3-9F1A-26F89AD127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3543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0BC3D-6752-42FB-903F-EE9CE6FBEA85}" type="datetimeFigureOut">
              <a:rPr lang="zh-TW" altLang="en-US" smtClean="0"/>
              <a:t>2019/12/23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C0E408B-B0C2-49C3-9F1A-26F89AD127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0845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97248">
              <a:schemeClr val="bg1">
                <a:lumMod val="50000"/>
              </a:schemeClr>
            </a:gs>
            <a:gs pos="24000">
              <a:schemeClr val="bg1">
                <a:lumMod val="95000"/>
              </a:schemeClr>
            </a:gs>
            <a:gs pos="99828">
              <a:srgbClr val="3D5A29"/>
            </a:gs>
            <a:gs pos="99656">
              <a:srgbClr val="415C2F"/>
            </a:gs>
            <a:gs pos="99312">
              <a:srgbClr val="4A613A"/>
            </a:gs>
            <a:gs pos="98624">
              <a:srgbClr val="5C6B51"/>
            </a:gs>
            <a:gs pos="100000">
              <a:schemeClr val="accent6">
                <a:lumMod val="50000"/>
              </a:schemeClr>
            </a:gs>
            <a:gs pos="0">
              <a:schemeClr val="bg1">
                <a:lumMod val="50000"/>
              </a:schemeClr>
            </a:gs>
            <a:gs pos="45000">
              <a:srgbClr val="FFFF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096237"/>
            <a:ext cx="7772400" cy="2387600"/>
          </a:xfrm>
        </p:spPr>
        <p:txBody>
          <a:bodyPr>
            <a:prstTxWarp prst="textTriangle">
              <a:avLst/>
            </a:prstTxWarp>
            <a:normAutofit/>
          </a:bodyPr>
          <a:lstStyle/>
          <a:p>
            <a:r>
              <a:rPr lang="zh-TW" altLang="en-US" sz="11500" b="1" dirty="0" smtClean="0">
                <a:ln w="6600">
                  <a:solidFill>
                    <a:schemeClr val="accent5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請你猜猜看</a:t>
            </a:r>
            <a:endParaRPr lang="zh-TW" altLang="en-US" sz="11500" b="1" dirty="0">
              <a:ln w="6600">
                <a:solidFill>
                  <a:schemeClr val="accent5">
                    <a:lumMod val="60000"/>
                    <a:lumOff val="4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948053" y="5039896"/>
            <a:ext cx="2517732" cy="1100640"/>
          </a:xfrm>
          <a:prstGeom prst="roundRect">
            <a:avLst/>
          </a:prstGeom>
          <a:scene3d>
            <a:camera prst="perspectiveFront"/>
            <a:lightRig rig="threePt" dir="t"/>
          </a:scene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開始</a:t>
            </a:r>
            <a:endParaRPr lang="zh-TW" altLang="en-US" sz="6000" dirty="0"/>
          </a:p>
        </p:txBody>
      </p:sp>
      <p:sp>
        <p:nvSpPr>
          <p:cNvPr id="5" name="圓角矩形 4"/>
          <p:cNvSpPr/>
          <p:nvPr/>
        </p:nvSpPr>
        <p:spPr>
          <a:xfrm>
            <a:off x="6675120" y="4050834"/>
            <a:ext cx="2063931" cy="146304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>
                <a:hlinkClick r:id="rId2" action="ppaction://hlinksldjump"/>
              </a:rPr>
              <a:t>開始</a:t>
            </a:r>
            <a:endParaRPr lang="zh-TW" altLang="en-US" sz="6600" dirty="0"/>
          </a:p>
        </p:txBody>
      </p:sp>
      <p:sp>
        <p:nvSpPr>
          <p:cNvPr id="6" name="圓角矩形 5"/>
          <p:cNvSpPr/>
          <p:nvPr/>
        </p:nvSpPr>
        <p:spPr>
          <a:xfrm>
            <a:off x="685799" y="4360628"/>
            <a:ext cx="1796143" cy="1358537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/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421162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7248">
              <a:schemeClr val="bg1">
                <a:lumMod val="50000"/>
              </a:schemeClr>
            </a:gs>
            <a:gs pos="24000">
              <a:schemeClr val="bg1">
                <a:lumMod val="95000"/>
              </a:schemeClr>
            </a:gs>
            <a:gs pos="99828">
              <a:srgbClr val="3D5A29"/>
            </a:gs>
            <a:gs pos="99656">
              <a:srgbClr val="415C2F"/>
            </a:gs>
            <a:gs pos="99312">
              <a:srgbClr val="4A613A"/>
            </a:gs>
            <a:gs pos="98624">
              <a:srgbClr val="5C6B51"/>
            </a:gs>
            <a:gs pos="100000">
              <a:schemeClr val="accent6">
                <a:lumMod val="50000"/>
              </a:schemeClr>
            </a:gs>
            <a:gs pos="0">
              <a:schemeClr val="bg1">
                <a:lumMod val="50000"/>
              </a:schemeClr>
            </a:gs>
            <a:gs pos="45000">
              <a:srgbClr val="FFFF00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922785"/>
          </a:xfrm>
        </p:spPr>
        <p:txBody>
          <a:bodyPr/>
          <a:lstStyle/>
          <a:p>
            <a:pPr algn="ctr"/>
            <a:r>
              <a:rPr lang="en-US" altLang="zh-TW" dirty="0" smtClean="0"/>
              <a:t>1=5</a:t>
            </a:r>
            <a:br>
              <a:rPr lang="en-US" altLang="zh-TW" dirty="0" smtClean="0"/>
            </a:br>
            <a:r>
              <a:rPr lang="en-US" altLang="zh-TW" dirty="0" smtClean="0"/>
              <a:t>2=10</a:t>
            </a:r>
            <a:br>
              <a:rPr lang="en-US" altLang="zh-TW" dirty="0" smtClean="0"/>
            </a:br>
            <a:r>
              <a:rPr lang="en-US" altLang="zh-TW" dirty="0" smtClean="0"/>
              <a:t>3=15</a:t>
            </a:r>
            <a:br>
              <a:rPr lang="en-US" altLang="zh-TW" dirty="0" smtClean="0"/>
            </a:br>
            <a:r>
              <a:rPr lang="en-US" altLang="zh-TW" dirty="0" smtClean="0"/>
              <a:t>4=20</a:t>
            </a:r>
            <a:br>
              <a:rPr lang="en-US" altLang="zh-TW" dirty="0" smtClean="0"/>
            </a:br>
            <a:r>
              <a:rPr lang="en-US" altLang="zh-TW" dirty="0" smtClean="0"/>
              <a:t>5=?</a:t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6" name="圓角矩形 5">
            <a:hlinkClick r:id="" action="ppaction://hlinkshowjump?jump=firstslide"/>
          </p:cNvPr>
          <p:cNvSpPr/>
          <p:nvPr/>
        </p:nvSpPr>
        <p:spPr>
          <a:xfrm>
            <a:off x="545926" y="4423954"/>
            <a:ext cx="2517732" cy="1100640"/>
          </a:xfrm>
          <a:prstGeom prst="roundRect">
            <a:avLst/>
          </a:prstGeom>
          <a:scene3d>
            <a:camera prst="perspectiveFront"/>
            <a:lightRig rig="threePt" dir="t"/>
          </a:scene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 smtClean="0"/>
              <a:t>0</a:t>
            </a:r>
            <a:endParaRPr lang="zh-TW" altLang="en-US" sz="6000" dirty="0"/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6247094" y="4511040"/>
            <a:ext cx="2517732" cy="1100640"/>
          </a:xfrm>
          <a:prstGeom prst="roundRect">
            <a:avLst/>
          </a:prstGeom>
          <a:scene3d>
            <a:camera prst="perspectiveFront"/>
            <a:lightRig rig="threePt" dir="t"/>
          </a:scene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 smtClean="0"/>
              <a:t>25</a:t>
            </a:r>
            <a:endParaRPr lang="zh-TW" altLang="en-US" sz="6000" dirty="0"/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3313134" y="5190676"/>
            <a:ext cx="2517732" cy="1100640"/>
          </a:xfrm>
          <a:prstGeom prst="roundRect">
            <a:avLst>
              <a:gd name="adj" fmla="val 26910"/>
            </a:avLst>
          </a:prstGeom>
          <a:scene3d>
            <a:camera prst="perspectiveFront"/>
            <a:lightRig rig="threePt" dir="t"/>
          </a:scene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 smtClean="0"/>
              <a:t>100</a:t>
            </a:r>
            <a:endParaRPr lang="zh-TW" altLang="en-US" sz="6000" dirty="0"/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8902756" y="0"/>
            <a:ext cx="241244" cy="16546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" dirty="0" smtClean="0">
                <a:solidFill>
                  <a:srgbClr val="FFFF00"/>
                </a:solidFill>
              </a:rPr>
              <a:t>1</a:t>
            </a:r>
            <a:endParaRPr lang="zh-TW" altLang="en-US" sz="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70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圖說文字 1"/>
          <p:cNvSpPr/>
          <p:nvPr/>
        </p:nvSpPr>
        <p:spPr>
          <a:xfrm>
            <a:off x="4208746" y="1327760"/>
            <a:ext cx="3557391" cy="2167003"/>
          </a:xfrm>
          <a:prstGeom prst="wedgeRectCallout">
            <a:avLst>
              <a:gd name="adj1" fmla="val -25058"/>
              <a:gd name="adj2" fmla="val 83887"/>
            </a:avLst>
          </a:prstGeom>
          <a:effectLst>
            <a:reflection blurRad="6350" stA="50000" endA="300" endPos="55000" dir="5400000" sy="-100000" algn="bl" rotWithShape="0"/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C00000"/>
                </a:solidFill>
              </a:rPr>
              <a:t>你答對</a:t>
            </a:r>
            <a:endParaRPr lang="en-US" altLang="zh-TW" sz="5400" dirty="0" smtClean="0">
              <a:solidFill>
                <a:srgbClr val="C00000"/>
              </a:solidFill>
            </a:endParaRPr>
          </a:p>
          <a:p>
            <a:pPr algn="ctr"/>
            <a:r>
              <a:rPr lang="zh-TW" altLang="en-US" sz="5400" dirty="0" smtClean="0">
                <a:solidFill>
                  <a:srgbClr val="C00000"/>
                </a:solidFill>
              </a:rPr>
              <a:t>騙你</a:t>
            </a:r>
            <a:r>
              <a:rPr lang="zh-TW" altLang="en-US" sz="5400" dirty="0">
                <a:solidFill>
                  <a:srgbClr val="C00000"/>
                </a:solidFill>
              </a:rPr>
              <a:t> </a:t>
            </a:r>
            <a:r>
              <a:rPr lang="zh-TW" altLang="en-US" sz="5400" dirty="0" smtClean="0">
                <a:solidFill>
                  <a:srgbClr val="C00000"/>
                </a:solidFill>
              </a:rPr>
              <a:t>顆</a:t>
            </a:r>
            <a:r>
              <a:rPr lang="zh-TW" altLang="en-US" sz="5400" dirty="0">
                <a:solidFill>
                  <a:srgbClr val="C00000"/>
                </a:solidFill>
              </a:rPr>
              <a:t>顆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309" y="1028026"/>
            <a:ext cx="3448050" cy="3981450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778938" y="5009476"/>
            <a:ext cx="3688915" cy="1100640"/>
          </a:xfrm>
          <a:prstGeom prst="roundRect">
            <a:avLst/>
          </a:prstGeom>
          <a:scene3d>
            <a:camera prst="perspectiveFront"/>
            <a:lightRig rig="threePt" dir="t"/>
          </a:scene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/>
              <a:t>再</a:t>
            </a:r>
            <a:r>
              <a:rPr lang="zh-TW" altLang="en-US" sz="6000" dirty="0" smtClean="0"/>
              <a:t>一次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823312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圖: 打孔紙帶 1"/>
          <p:cNvSpPr/>
          <p:nvPr/>
        </p:nvSpPr>
        <p:spPr>
          <a:xfrm>
            <a:off x="1509565" y="904023"/>
            <a:ext cx="6438378" cy="3657600"/>
          </a:xfrm>
          <a:prstGeom prst="flowChartPunchedTap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accent6">
                    <a:lumMod val="50000"/>
                  </a:schemeClr>
                </a:solidFill>
              </a:rPr>
              <a:t>太強了</a:t>
            </a:r>
            <a:endParaRPr lang="en-US" altLang="zh-TW" sz="60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zh-TW" altLang="en-US" sz="6000" dirty="0" smtClean="0">
                <a:solidFill>
                  <a:schemeClr val="accent6">
                    <a:lumMod val="50000"/>
                  </a:schemeClr>
                </a:solidFill>
              </a:rPr>
              <a:t>比我還</a:t>
            </a:r>
            <a:r>
              <a:rPr lang="zh-TW" altLang="en-US" sz="6000" dirty="0">
                <a:solidFill>
                  <a:schemeClr val="accent6">
                    <a:lumMod val="50000"/>
                  </a:schemeClr>
                </a:solidFill>
              </a:rPr>
              <a:t>強</a:t>
            </a:r>
          </a:p>
        </p:txBody>
      </p:sp>
      <p:sp>
        <p:nvSpPr>
          <p:cNvPr id="3" name="圓角矩形 2"/>
          <p:cNvSpPr/>
          <p:nvPr/>
        </p:nvSpPr>
        <p:spPr>
          <a:xfrm>
            <a:off x="3313134" y="5190676"/>
            <a:ext cx="2517732" cy="1100640"/>
          </a:xfrm>
          <a:prstGeom prst="roundRect">
            <a:avLst/>
          </a:prstGeom>
          <a:scene3d>
            <a:camera prst="perspectiveFront"/>
            <a:lightRig rig="threePt" dir="t"/>
          </a:scene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 err="1" smtClean="0"/>
              <a:t>beybey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14803572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103</TotalTime>
  <Words>29</Words>
  <Application>Microsoft Office PowerPoint</Application>
  <PresentationFormat>如螢幕大小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文鼎中特廣告體</vt:lpstr>
      <vt:lpstr>微軟正黑體</vt:lpstr>
      <vt:lpstr>Arial</vt:lpstr>
      <vt:lpstr>Trebuchet MS</vt:lpstr>
      <vt:lpstr>Wingdings 3</vt:lpstr>
      <vt:lpstr>多面向</vt:lpstr>
      <vt:lpstr>請你猜猜看</vt:lpstr>
      <vt:lpstr>1=5 2=10 3=15 4=20 5=? 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</dc:title>
  <dc:creator>Windows 使用者</dc:creator>
  <cp:lastModifiedBy>Windows 使用者</cp:lastModifiedBy>
  <cp:revision>13</cp:revision>
  <dcterms:created xsi:type="dcterms:W3CDTF">2019-11-11T03:30:30Z</dcterms:created>
  <dcterms:modified xsi:type="dcterms:W3CDTF">2019-12-23T03:29:35Z</dcterms:modified>
</cp:coreProperties>
</file>