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82" r:id="rId2"/>
  </p:sldMasterIdLst>
  <p:sldIdLst>
    <p:sldId id="256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5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7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060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353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77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1116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516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206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9396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9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71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354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466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210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9269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4443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6266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1696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77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81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2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286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84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1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7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348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03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53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06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DC8F969-8ACC-49FC-81CA-E3D0F7A30B93}" type="datetimeFigureOut">
              <a:rPr lang="zh-TW" altLang="en-US" smtClean="0"/>
              <a:t>2019/11/25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38A671C-1218-4B7C-A9DC-7DC959149A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62971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rgbClr val="A2712E"/>
            </a:gs>
            <a:gs pos="100000">
              <a:schemeClr val="accent6"/>
            </a:gs>
            <a:gs pos="16000">
              <a:srgbClr val="FF0000"/>
            </a:gs>
            <a:gs pos="4500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8800" dirty="0" smtClean="0">
                <a:solidFill>
                  <a:schemeClr val="bg1">
                    <a:lumMod val="9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快來猜猜看</a:t>
            </a:r>
            <a:endParaRPr lang="zh-TW" altLang="en-US" sz="8800" dirty="0">
              <a:solidFill>
                <a:schemeClr val="bg1">
                  <a:lumMod val="95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34440" y="3909015"/>
            <a:ext cx="6858000" cy="165576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569426" y="5564777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開始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002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wind.wav"/>
          </p:stSnd>
        </p:sndAc>
      </p:transition>
    </mc:Choice>
    <mc:Fallback xmlns="">
      <p:transition spd="slow">
        <p:split orient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5587" y="352063"/>
            <a:ext cx="2532562" cy="3997868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1=10</a:t>
            </a:r>
            <a:br>
              <a:rPr lang="en-US" altLang="zh-TW" dirty="0" smtClean="0"/>
            </a:br>
            <a:r>
              <a:rPr lang="en-US" altLang="zh-TW" dirty="0" smtClean="0"/>
              <a:t>2=20</a:t>
            </a:r>
            <a:br>
              <a:rPr lang="en-US" altLang="zh-TW" dirty="0" smtClean="0"/>
            </a:br>
            <a:r>
              <a:rPr lang="en-US" altLang="zh-TW" dirty="0" smtClean="0"/>
              <a:t>3=30</a:t>
            </a:r>
            <a:br>
              <a:rPr lang="en-US" altLang="zh-TW" dirty="0" smtClean="0"/>
            </a:br>
            <a:r>
              <a:rPr lang="en-US" altLang="zh-TW" dirty="0" smtClean="0"/>
              <a:t>4=40</a:t>
            </a:r>
            <a:br>
              <a:rPr lang="en-US" altLang="zh-TW" dirty="0" smtClean="0"/>
            </a:br>
            <a:r>
              <a:rPr lang="en-US" altLang="zh-TW" dirty="0" smtClean="0"/>
              <a:t>5=50</a:t>
            </a:r>
            <a:br>
              <a:rPr lang="en-US" altLang="zh-TW" dirty="0" smtClean="0"/>
            </a:br>
            <a:r>
              <a:rPr lang="en-US" altLang="zh-TW" dirty="0" smtClean="0"/>
              <a:t>6=60</a:t>
            </a:r>
            <a:br>
              <a:rPr lang="en-US" altLang="zh-TW" dirty="0" smtClean="0"/>
            </a:br>
            <a:r>
              <a:rPr lang="en-US" altLang="zh-TW" dirty="0" smtClean="0"/>
              <a:t>7=70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88971" y="587829"/>
            <a:ext cx="3566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4000" dirty="0" smtClean="0"/>
          </a:p>
        </p:txBody>
      </p:sp>
      <p:sp>
        <p:nvSpPr>
          <p:cNvPr id="4" name="圓角矩形 3">
            <a:hlinkClick r:id="" action="ppaction://hlinkshowjump?jump=nextslide"/>
          </p:cNvPr>
          <p:cNvSpPr/>
          <p:nvPr/>
        </p:nvSpPr>
        <p:spPr>
          <a:xfrm>
            <a:off x="3569426" y="5564777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200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6" name="圓角矩形 5">
            <a:hlinkClick r:id="" action="ppaction://hlinkshowjump?jump=nextslide"/>
          </p:cNvPr>
          <p:cNvSpPr/>
          <p:nvPr/>
        </p:nvSpPr>
        <p:spPr>
          <a:xfrm>
            <a:off x="378825" y="4698273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100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sp>
        <p:nvSpPr>
          <p:cNvPr id="7" name="圓角矩形 6">
            <a:hlinkClick r:id="" action="ppaction://hlinkshowjump?jump=lastslide"/>
          </p:cNvPr>
          <p:cNvSpPr/>
          <p:nvPr/>
        </p:nvSpPr>
        <p:spPr>
          <a:xfrm>
            <a:off x="6761117" y="4698274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800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1</a:t>
            </a:r>
            <a:endParaRPr lang="zh-TW" altLang="en-US" sz="48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32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previousslide"/>
          </p:cNvPr>
          <p:cNvSpPr/>
          <p:nvPr/>
        </p:nvSpPr>
        <p:spPr>
          <a:xfrm>
            <a:off x="3569426" y="5564777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重</a:t>
            </a:r>
            <a:r>
              <a:rPr lang="zh-TW" altLang="en-US" sz="4800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來</a:t>
            </a:r>
          </a:p>
        </p:txBody>
      </p:sp>
      <p:sp>
        <p:nvSpPr>
          <p:cNvPr id="3" name="爆炸 2 2"/>
          <p:cNvSpPr/>
          <p:nvPr/>
        </p:nvSpPr>
        <p:spPr>
          <a:xfrm>
            <a:off x="3856810" y="1436914"/>
            <a:ext cx="4568734" cy="3709852"/>
          </a:xfrm>
          <a:prstGeom prst="irregularSeal2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400" dirty="0" smtClean="0"/>
              <a:t>答</a:t>
            </a:r>
            <a:r>
              <a:rPr lang="zh-TW" altLang="en-US" sz="4400" dirty="0"/>
              <a:t>錯</a:t>
            </a:r>
            <a:r>
              <a:rPr lang="zh-TW" altLang="en-US" sz="4400" dirty="0" smtClean="0"/>
              <a:t>了</a:t>
            </a:r>
            <a:r>
              <a:rPr lang="en-US" altLang="zh-TW" sz="4400" dirty="0" smtClean="0"/>
              <a:t>!</a:t>
            </a:r>
            <a:endParaRPr lang="zh-TW" altLang="en-US" sz="4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0" y="2342293"/>
            <a:ext cx="3389596" cy="40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hlinkClick r:id="" action="ppaction://hlinkshowjump?jump=endshow"/>
          </p:cNvPr>
          <p:cNvSpPr/>
          <p:nvPr/>
        </p:nvSpPr>
        <p:spPr>
          <a:xfrm>
            <a:off x="3569426" y="5564777"/>
            <a:ext cx="2188028" cy="11103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latin typeface="文鼎中特圓" panose="020B0609010101010101" pitchFamily="49" charset="-120"/>
                <a:ea typeface="文鼎中特圓" panose="020B0609010101010101" pitchFamily="49" charset="-120"/>
              </a:rPr>
              <a:t>完成</a:t>
            </a:r>
          </a:p>
        </p:txBody>
      </p:sp>
      <p:sp>
        <p:nvSpPr>
          <p:cNvPr id="3" name="圓角矩形圖說文字 2"/>
          <p:cNvSpPr/>
          <p:nvPr/>
        </p:nvSpPr>
        <p:spPr>
          <a:xfrm>
            <a:off x="1763485" y="2090057"/>
            <a:ext cx="3122023" cy="1789612"/>
          </a:xfrm>
          <a:prstGeom prst="wedgeRoundRectCallout">
            <a:avLst>
              <a:gd name="adj1" fmla="val 52423"/>
              <a:gd name="adj2" fmla="val 7609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答對了</a:t>
            </a:r>
            <a:r>
              <a:rPr lang="en-US" altLang="zh-TW" sz="60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!</a:t>
            </a:r>
            <a:endParaRPr lang="zh-TW" altLang="en-US" sz="6000" dirty="0"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0" y="2822192"/>
            <a:ext cx="3526971" cy="356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石板">
  <a:themeElements>
    <a:clrScheme name="石板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石板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石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TM02900743[[fn=有機]]</Template>
  <TotalTime>98</TotalTime>
  <Words>20</Words>
  <Application>Microsoft Office PowerPoint</Application>
  <PresentationFormat>如螢幕大小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4</vt:i4>
      </vt:variant>
    </vt:vector>
  </HeadingPairs>
  <TitlesOfParts>
    <vt:vector size="15" baseType="lpstr">
      <vt:lpstr>Calisto MT</vt:lpstr>
      <vt:lpstr>文鼎中特圓</vt:lpstr>
      <vt:lpstr>文鼎空疊圓</vt:lpstr>
      <vt:lpstr>微軟正黑體</vt:lpstr>
      <vt:lpstr>新細明體</vt:lpstr>
      <vt:lpstr>Calibri</vt:lpstr>
      <vt:lpstr>Calibri Light</vt:lpstr>
      <vt:lpstr>Trebuchet MS</vt:lpstr>
      <vt:lpstr>Wingdings 2</vt:lpstr>
      <vt:lpstr>HDOfficeLightV0</vt:lpstr>
      <vt:lpstr>石板</vt:lpstr>
      <vt:lpstr>快來猜猜看</vt:lpstr>
      <vt:lpstr>1=10 2=20 3=30 4=40 5=50 6=60 7=70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ㄘ</dc:title>
  <dc:creator>Windows 使用者</dc:creator>
  <cp:lastModifiedBy>Windows 使用者</cp:lastModifiedBy>
  <cp:revision>12</cp:revision>
  <dcterms:created xsi:type="dcterms:W3CDTF">2019-11-11T03:31:00Z</dcterms:created>
  <dcterms:modified xsi:type="dcterms:W3CDTF">2019-11-25T04:00:13Z</dcterms:modified>
</cp:coreProperties>
</file>