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60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05104-60CA-4A73-9677-BFF650E8505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FB9E6-9300-437E-AA56-144F6B2630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902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05104-60CA-4A73-9677-BFF650E8505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FB9E6-9300-437E-AA56-144F6B2630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9087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05104-60CA-4A73-9677-BFF650E8505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FB9E6-9300-437E-AA56-144F6B2630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0598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05104-60CA-4A73-9677-BFF650E8505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FB9E6-9300-437E-AA56-144F6B2630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5456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05104-60CA-4A73-9677-BFF650E8505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FB9E6-9300-437E-AA56-144F6B2630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063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05104-60CA-4A73-9677-BFF650E8505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FB9E6-9300-437E-AA56-144F6B2630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0458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05104-60CA-4A73-9677-BFF650E8505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FB9E6-9300-437E-AA56-144F6B2630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445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05104-60CA-4A73-9677-BFF650E8505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FB9E6-9300-437E-AA56-144F6B2630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879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05104-60CA-4A73-9677-BFF650E8505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FB9E6-9300-437E-AA56-144F6B2630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7847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05104-60CA-4A73-9677-BFF650E8505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FB9E6-9300-437E-AA56-144F6B2630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1674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05104-60CA-4A73-9677-BFF650E8505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FB9E6-9300-437E-AA56-144F6B2630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5937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05104-60CA-4A73-9677-BFF650E8505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FB9E6-9300-437E-AA56-144F6B2630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5751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8000">
              <a:srgbClr val="FFFF00"/>
            </a:gs>
            <a:gs pos="79000">
              <a:srgbClr val="FF0000"/>
            </a:gs>
            <a:gs pos="54000">
              <a:srgbClr val="00B0F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gradFill>
            <a:gsLst>
              <a:gs pos="28000">
                <a:srgbClr val="FFFF00"/>
              </a:gs>
              <a:gs pos="79000">
                <a:srgbClr val="FF0000"/>
              </a:gs>
              <a:gs pos="54000">
                <a:srgbClr val="00B0F0"/>
              </a:gs>
            </a:gsLst>
            <a:path path="shape">
              <a:fillToRect l="50000" t="50000" r="50000" b="50000"/>
            </a:path>
          </a:gradFill>
        </p:spPr>
        <p:txBody>
          <a:bodyPr>
            <a:prstTxWarp prst="textChevron">
              <a:avLst/>
            </a:prstTxWarp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9600" b="1" dirty="0" smtClean="0">
                <a:ln/>
                <a:solidFill>
                  <a:schemeClr val="tx1">
                    <a:lumMod val="95000"/>
                    <a:lumOff val="5000"/>
                  </a:schemeClr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請你猜猜看</a:t>
            </a:r>
            <a:endParaRPr lang="zh-TW" altLang="en-US" sz="9600" b="1" dirty="0">
              <a:ln/>
              <a:solidFill>
                <a:schemeClr val="tx1">
                  <a:lumMod val="95000"/>
                  <a:lumOff val="5000"/>
                </a:schemeClr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/>
          <p:cNvSpPr/>
          <p:nvPr/>
        </p:nvSpPr>
        <p:spPr>
          <a:xfrm>
            <a:off x="3304903" y="4716326"/>
            <a:ext cx="2534194" cy="14499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文鼎中特黑" panose="020B0609010101010101" pitchFamily="49" charset="-120"/>
                <a:ea typeface="文鼎中特黑" panose="020B0609010101010101" pitchFamily="49" charset="-120"/>
                <a:hlinkClick r:id="rId2" action="ppaction://hlinksldjump"/>
              </a:rPr>
              <a:t>開始</a:t>
            </a:r>
            <a:endParaRPr lang="zh-TW" altLang="en-US" sz="6600" dirty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645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39" y="352696"/>
            <a:ext cx="7509509" cy="3749041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7839" y="352696"/>
            <a:ext cx="7509509" cy="3749041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           請問我喜歡吃啥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3298371" y="4868724"/>
            <a:ext cx="2534194" cy="14499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文鼎中特黑" panose="020B0609010101010101" pitchFamily="49" charset="-120"/>
                <a:ea typeface="文鼎中特黑" panose="020B0609010101010101" pitchFamily="49" charset="-120"/>
                <a:hlinkClick r:id="rId4" action="ppaction://hlinksldjump"/>
              </a:rPr>
              <a:t>漢堡</a:t>
            </a:r>
            <a:endParaRPr lang="zh-TW" altLang="en-US" sz="6600" dirty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7" name="圓角矩形 6"/>
          <p:cNvSpPr/>
          <p:nvPr/>
        </p:nvSpPr>
        <p:spPr>
          <a:xfrm>
            <a:off x="104503" y="4868725"/>
            <a:ext cx="2534194" cy="14499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>
                <a:latin typeface="文鼎中特黑" panose="020B0609010101010101" pitchFamily="49" charset="-120"/>
                <a:ea typeface="文鼎中特黑" panose="020B0609010101010101" pitchFamily="49" charset="-120"/>
                <a:hlinkClick r:id="rId5" action="ppaction://hlinksldjump"/>
              </a:rPr>
              <a:t>壽司</a:t>
            </a:r>
            <a:endParaRPr lang="zh-TW" altLang="en-US" sz="6600" dirty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8" name="圓角矩形 7"/>
          <p:cNvSpPr/>
          <p:nvPr/>
        </p:nvSpPr>
        <p:spPr>
          <a:xfrm>
            <a:off x="6492240" y="4868725"/>
            <a:ext cx="2534194" cy="14499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文鼎中特黑" panose="020B0609010101010101" pitchFamily="49" charset="-120"/>
                <a:ea typeface="文鼎中特黑" panose="020B0609010101010101" pitchFamily="49" charset="-120"/>
                <a:hlinkClick r:id="rId4" action="ppaction://hlinksldjump"/>
              </a:rPr>
              <a:t>炒飯</a:t>
            </a:r>
            <a:endParaRPr lang="zh-TW" altLang="en-US" sz="6600" dirty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4932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2760" y="1608036"/>
            <a:ext cx="2914273" cy="2650455"/>
          </a:xfrm>
          <a:prstGeom prst="rect">
            <a:avLst/>
          </a:prstGeom>
        </p:spPr>
      </p:pic>
      <p:sp>
        <p:nvSpPr>
          <p:cNvPr id="4" name="爆炸 2 3"/>
          <p:cNvSpPr/>
          <p:nvPr/>
        </p:nvSpPr>
        <p:spPr>
          <a:xfrm>
            <a:off x="1201784" y="0"/>
            <a:ext cx="4406371" cy="3801291"/>
          </a:xfrm>
          <a:prstGeom prst="irregularSeal2">
            <a:avLst/>
          </a:prstGeom>
          <a:gradFill>
            <a:gsLst>
              <a:gs pos="24000">
                <a:srgbClr val="FF0000"/>
              </a:gs>
              <a:gs pos="54000">
                <a:srgbClr val="FFFF00"/>
              </a:gs>
              <a:gs pos="84000">
                <a:srgbClr val="FFC0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0000"/>
                </a:solidFill>
              </a:rPr>
              <a:t>答</a:t>
            </a:r>
            <a:r>
              <a:rPr lang="zh-TW" altLang="en-US" sz="4400" dirty="0">
                <a:solidFill>
                  <a:srgbClr val="FF0000"/>
                </a:solidFill>
              </a:rPr>
              <a:t>錯</a:t>
            </a:r>
            <a:r>
              <a:rPr lang="zh-TW" altLang="en-US" sz="4400" dirty="0" smtClean="0">
                <a:solidFill>
                  <a:srgbClr val="FF0000"/>
                </a:solidFill>
              </a:rPr>
              <a:t>了</a:t>
            </a:r>
            <a:r>
              <a:rPr lang="en-US" altLang="zh-TW" sz="4400" dirty="0" smtClean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5" name="圓角矩形 4"/>
          <p:cNvSpPr/>
          <p:nvPr/>
        </p:nvSpPr>
        <p:spPr>
          <a:xfrm>
            <a:off x="3104276" y="4572000"/>
            <a:ext cx="2534194" cy="14499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文鼎中特黑" panose="020B0609010101010101" pitchFamily="49" charset="-120"/>
                <a:ea typeface="文鼎中特黑" panose="020B0609010101010101" pitchFamily="49" charset="-120"/>
                <a:hlinkClick r:id="" action="ppaction://hlinkshowjump?jump=previousslide"/>
              </a:rPr>
              <a:t>重</a:t>
            </a:r>
            <a:r>
              <a:rPr lang="zh-TW" altLang="en-US" sz="6600" dirty="0">
                <a:latin typeface="文鼎中特黑" panose="020B0609010101010101" pitchFamily="49" charset="-120"/>
                <a:ea typeface="文鼎中特黑" panose="020B0609010101010101" pitchFamily="49" charset="-120"/>
                <a:hlinkClick r:id="" action="ppaction://hlinkshowjump?jump=previousslide"/>
              </a:rPr>
              <a:t>來</a:t>
            </a:r>
            <a:endParaRPr lang="zh-TW" altLang="en-US" sz="6600" dirty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5265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1531" y="2259873"/>
            <a:ext cx="2762223" cy="3609271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1149530" y="352697"/>
            <a:ext cx="3644537" cy="2677886"/>
          </a:xfrm>
          <a:prstGeom prst="wedgeRoundRectCallout">
            <a:avLst>
              <a:gd name="adj1" fmla="val 75941"/>
              <a:gd name="adj2" fmla="val 90793"/>
              <a:gd name="adj3" fmla="val 16667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latin typeface="文鼎中特黑" panose="020B0609010101010101" pitchFamily="49" charset="-120"/>
                <a:ea typeface="文鼎中特黑" panose="020B0609010101010101" pitchFamily="49" charset="-120"/>
              </a:rPr>
              <a:t>答對了</a:t>
            </a:r>
            <a:endParaRPr lang="zh-TW" altLang="en-US" sz="8000" dirty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3037111" y="4816473"/>
            <a:ext cx="2534194" cy="14499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>
                <a:latin typeface="文鼎中特黑" panose="020B0609010101010101" pitchFamily="49" charset="-120"/>
                <a:ea typeface="文鼎中特黑" panose="020B0609010101010101" pitchFamily="49" charset="-120"/>
                <a:hlinkClick r:id="" action="ppaction://hlinkshowjump?jump=endshow"/>
              </a:rPr>
              <a:t>再見</a:t>
            </a:r>
            <a:endParaRPr lang="zh-TW" altLang="en-US" sz="6600" dirty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43569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</TotalTime>
  <Words>25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文鼎中特黑</vt:lpstr>
      <vt:lpstr>新細明體</vt:lpstr>
      <vt:lpstr>Arial</vt:lpstr>
      <vt:lpstr>Calibri</vt:lpstr>
      <vt:lpstr>Calibri Light</vt:lpstr>
      <vt:lpstr>Office 佈景主題</vt:lpstr>
      <vt:lpstr>請你猜猜看</vt:lpstr>
      <vt:lpstr>           請問我喜歡吃啥?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請你猜猜看</dc:title>
  <dc:creator>Windows 使用者</dc:creator>
  <cp:lastModifiedBy>Windows 使用者</cp:lastModifiedBy>
  <cp:revision>12</cp:revision>
  <dcterms:created xsi:type="dcterms:W3CDTF">2019-11-11T03:31:23Z</dcterms:created>
  <dcterms:modified xsi:type="dcterms:W3CDTF">2019-11-25T03:56:03Z</dcterms:modified>
</cp:coreProperties>
</file>