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566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919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7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611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249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54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847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65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849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087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022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16C37-5910-41BB-86CA-CC88B2375E1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B320-E98F-40B4-AFF0-16EE88ED99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42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accent2">
                <a:lumMod val="50000"/>
              </a:schemeClr>
            </a:gs>
            <a:gs pos="63000">
              <a:schemeClr val="accent2">
                <a:lumMod val="75000"/>
              </a:schemeClr>
            </a:gs>
            <a:gs pos="75000">
              <a:srgbClr val="FFFF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7178040" cy="2387600"/>
          </a:xfr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100000">
                <a:schemeClr val="accent2">
                  <a:lumMod val="50000"/>
                </a:schemeClr>
              </a:gs>
              <a:gs pos="29388">
                <a:srgbClr val="FF0000"/>
              </a:gs>
              <a:gs pos="90000">
                <a:schemeClr val="accent2">
                  <a:lumMod val="75000"/>
                </a:schemeClr>
              </a:gs>
              <a:gs pos="62000">
                <a:srgbClr val="FFFF00"/>
              </a:gs>
            </a:gsLst>
            <a:path path="shape">
              <a:fillToRect l="50000" t="50000" r="50000" b="50000"/>
            </a:path>
          </a:gradFill>
        </p:spPr>
        <p:txBody>
          <a:bodyPr>
            <a:prstTxWarp prst="textWave4">
              <a:avLst/>
            </a:prstTxWarp>
            <a:normAutofit fontScale="90000"/>
          </a:bodyPr>
          <a:lstStyle/>
          <a:p>
            <a:r>
              <a:rPr lang="zh-TW" altLang="en-US" sz="9600" dirty="0" smtClean="0">
                <a:solidFill>
                  <a:schemeClr val="accent4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請你來猜猜看</a:t>
            </a:r>
            <a:endParaRPr lang="zh-TW" altLang="en-US" sz="9600" dirty="0">
              <a:solidFill>
                <a:schemeClr val="accent4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33056" y="4794068"/>
            <a:ext cx="2272937" cy="103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</a:t>
            </a:r>
            <a:r>
              <a:rPr lang="zh-TW" altLang="en-US" sz="60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448242962"/>
      </p:ext>
    </p:extLst>
  </p:cSld>
  <p:clrMapOvr>
    <a:masterClrMapping/>
  </p:clrMapOvr>
  <p:transition spd="slow" advClick="0">
    <p:cover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31" y="230537"/>
            <a:ext cx="9144000" cy="411939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請問我喜歡看啥</a:t>
            </a:r>
            <a:r>
              <a:rPr lang="zh-TW" altLang="en-US" sz="72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書</a:t>
            </a:r>
            <a:r>
              <a:rPr lang="en-US" altLang="zh-TW" sz="7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sz="7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2353489" y="4976751"/>
            <a:ext cx="1839687" cy="790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/>
              <a:t>三國</a:t>
            </a:r>
            <a:endParaRPr lang="zh-TW" altLang="en-US" sz="6000" dirty="0"/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311331" y="4946468"/>
            <a:ext cx="1726475" cy="8708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七</a:t>
            </a:r>
            <a:r>
              <a:rPr lang="zh-TW" altLang="en-US" sz="2800" dirty="0" smtClean="0"/>
              <a:t>俠五義</a:t>
            </a:r>
            <a:endParaRPr lang="zh-TW" altLang="en-US" sz="2800" dirty="0"/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6348547" y="4946468"/>
            <a:ext cx="2166803" cy="8013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封神</a:t>
            </a:r>
            <a:r>
              <a:rPr lang="zh-TW" altLang="en-US" sz="4400" dirty="0"/>
              <a:t>榜</a:t>
            </a:r>
            <a:endParaRPr lang="zh-TW" altLang="en-US" sz="4400" dirty="0"/>
          </a:p>
        </p:txBody>
      </p:sp>
      <p:sp>
        <p:nvSpPr>
          <p:cNvPr id="7" name="圓角矩形 6">
            <a:hlinkClick r:id="rId4" action="ppaction://hlinksldjump"/>
          </p:cNvPr>
          <p:cNvSpPr/>
          <p:nvPr/>
        </p:nvSpPr>
        <p:spPr>
          <a:xfrm>
            <a:off x="4403270" y="4976751"/>
            <a:ext cx="1800499" cy="771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都喜歡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977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40080" y="156755"/>
            <a:ext cx="7458891" cy="4637314"/>
          </a:xfrm>
          <a:prstGeom prst="irregularSeal2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/>
              <a:t>You die</a:t>
            </a:r>
            <a:r>
              <a:rPr lang="zh-TW" altLang="en-US" sz="7200" dirty="0" smtClean="0"/>
              <a:t>！</a:t>
            </a:r>
            <a:endParaRPr lang="zh-TW" altLang="en-US" sz="7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779" y="2809167"/>
            <a:ext cx="3284221" cy="396980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233056" y="4794068"/>
            <a:ext cx="2272937" cy="103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58080936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110342" y="522514"/>
            <a:ext cx="6100355" cy="3344092"/>
          </a:xfrm>
          <a:prstGeom prst="wedgeEllipseCallout">
            <a:avLst>
              <a:gd name="adj1" fmla="val 29429"/>
              <a:gd name="adj2" fmla="val 53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這個人答對惹！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235" y="3523417"/>
            <a:ext cx="3005765" cy="3217017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385456" y="4946468"/>
            <a:ext cx="2272937" cy="103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/>
              <a:t>再見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228181413"/>
      </p:ext>
    </p:extLst>
  </p:cSld>
  <p:clrMapOvr>
    <a:masterClrMapping/>
  </p:clrMapOvr>
  <p:transition spd="slow" advClick="0">
    <p:cov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請你來猜猜看</vt:lpstr>
      <vt:lpstr>請問我喜歡看啥書?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請你來</dc:title>
  <dc:creator>Windows 使用者</dc:creator>
  <cp:lastModifiedBy>Windows 使用者</cp:lastModifiedBy>
  <cp:revision>12</cp:revision>
  <dcterms:created xsi:type="dcterms:W3CDTF">2019-11-11T03:30:29Z</dcterms:created>
  <dcterms:modified xsi:type="dcterms:W3CDTF">2019-11-25T03:54:16Z</dcterms:modified>
</cp:coreProperties>
</file>