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4530883"/>
      </p:ext>
    </p:extLst>
  </p:cSld>
  <p:clrMapOvr>
    <a:masterClrMapping/>
  </p:clrMapOvr>
  <p:transition spd="slow" advClick="0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5526995"/>
      </p:ext>
    </p:extLst>
  </p:cSld>
  <p:clrMapOvr>
    <a:masterClrMapping/>
  </p:clrMapOvr>
  <p:transition spd="slow" advClick="0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38096"/>
      </p:ext>
    </p:extLst>
  </p:cSld>
  <p:clrMapOvr>
    <a:masterClrMapping/>
  </p:clrMapOvr>
  <p:transition spd="slow" advClick="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070513"/>
      </p:ext>
    </p:extLst>
  </p:cSld>
  <p:clrMapOvr>
    <a:masterClrMapping/>
  </p:clrMapOvr>
  <p:transition spd="slow" advClick="0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2396175"/>
      </p:ext>
    </p:extLst>
  </p:cSld>
  <p:clrMapOvr>
    <a:masterClrMapping/>
  </p:clrMapOvr>
  <p:transition spd="slow" advClick="0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856130"/>
      </p:ext>
    </p:extLst>
  </p:cSld>
  <p:clrMapOvr>
    <a:masterClrMapping/>
  </p:clrMapOvr>
  <p:transition spd="slow" advClick="0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4456960"/>
      </p:ext>
    </p:extLst>
  </p:cSld>
  <p:clrMapOvr>
    <a:masterClrMapping/>
  </p:clrMapOvr>
  <p:transition spd="slow" advClick="0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595905"/>
      </p:ext>
    </p:extLst>
  </p:cSld>
  <p:clrMapOvr>
    <a:masterClrMapping/>
  </p:clrMapOvr>
  <p:transition spd="slow" advClick="0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4273398"/>
      </p:ext>
    </p:extLst>
  </p:cSld>
  <p:clrMapOvr>
    <a:masterClrMapping/>
  </p:clrMapOvr>
  <p:transition spd="slow" advClick="0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1227761"/>
      </p:ext>
    </p:extLst>
  </p:cSld>
  <p:clrMapOvr>
    <a:masterClrMapping/>
  </p:clrMapOvr>
  <p:transition spd="slow" advClick="0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501115"/>
      </p:ext>
    </p:extLst>
  </p:cSld>
  <p:clrMapOvr>
    <a:masterClrMapping/>
  </p:clrMapOvr>
  <p:transition spd="slow" advClick="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6066D-2B35-4FAB-9E22-8900B43A18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7561A-1995-4BFE-A3D8-03F6EFEA79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023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randomBar dir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20000">
              <a:schemeClr val="accent6">
                <a:lumMod val="60000"/>
                <a:lumOff val="40000"/>
              </a:schemeClr>
            </a:gs>
            <a:gs pos="47000">
              <a:srgbClr val="92D050"/>
            </a:gs>
            <a:gs pos="68000">
              <a:srgbClr val="00B05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568586"/>
          </a:xfrm>
        </p:spPr>
        <p:txBody>
          <a:bodyPr>
            <a:normAutofit/>
          </a:bodyPr>
          <a:lstStyle/>
          <a:p>
            <a:r>
              <a:rPr lang="zh-TW" altLang="en-US" sz="6600" dirty="0" smtClean="0"/>
              <a:t>請你來猜猜</a:t>
            </a:r>
            <a:endParaRPr lang="zh-TW" altLang="en-US" sz="66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311434" y="5326335"/>
            <a:ext cx="2521132" cy="116590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137138993"/>
      </p:ext>
    </p:extLst>
  </p:cSld>
  <p:clrMapOvr>
    <a:masterClrMapping/>
  </p:clrMapOvr>
  <p:transition spd="slow" advClick="0">
    <p:randomBar dir="vert"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01" y="222068"/>
            <a:ext cx="7795448" cy="340940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93223" y="365126"/>
            <a:ext cx="7222126" cy="3109594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</a:rPr>
              <a:t>請問我喜歡什麼</a:t>
            </a:r>
            <a:r>
              <a:rPr lang="zh-TW" altLang="en-US" sz="5400" dirty="0" smtClean="0">
                <a:solidFill>
                  <a:schemeClr val="bg1"/>
                </a:solidFill>
              </a:rPr>
              <a:t>運動</a:t>
            </a:r>
            <a:r>
              <a:rPr lang="en-US" altLang="zh-TW" sz="5400" dirty="0">
                <a:solidFill>
                  <a:schemeClr val="bg1"/>
                </a:solidFill>
              </a:rPr>
              <a:t>?</a:t>
            </a:r>
            <a:endParaRPr lang="zh-TW" altLang="en-US" sz="5400" dirty="0">
              <a:solidFill>
                <a:schemeClr val="bg1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1422220" y="4354277"/>
            <a:ext cx="2090057" cy="129322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粗明" panose="020B0609010101010101" pitchFamily="49" charset="-120"/>
                <a:ea typeface="文鼎粗明" panose="020B0609010101010101" pitchFamily="49" charset="-120"/>
              </a:rPr>
              <a:t>打桌球</a:t>
            </a:r>
            <a:endParaRPr lang="zh-TW" altLang="en-US" sz="4400" dirty="0">
              <a:latin typeface="文鼎粗明" panose="020B0609010101010101" pitchFamily="49" charset="-120"/>
              <a:ea typeface="文鼎粗明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682093" y="4354279"/>
            <a:ext cx="2090057" cy="129322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打籃球</a:t>
            </a:r>
            <a:endParaRPr lang="zh-TW" altLang="en-US" sz="4400" dirty="0"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5941966" y="4354278"/>
            <a:ext cx="2090057" cy="129322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踢足球</a:t>
            </a:r>
            <a:endParaRPr lang="zh-TW" altLang="en-US" sz="4400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7269733"/>
      </p:ext>
    </p:extLst>
  </p:cSld>
  <p:clrMapOvr>
    <a:masterClrMapping/>
  </p:clrMapOvr>
  <p:transition spd="slow" advClick="0">
    <p:randomBar dir="vert"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4519749" y="1071153"/>
            <a:ext cx="3971109" cy="3357155"/>
          </a:xfrm>
          <a:prstGeom prst="irregularSeal2">
            <a:avLst/>
          </a:prstGeom>
          <a:gradFill>
            <a:gsLst>
              <a:gs pos="26000">
                <a:srgbClr val="FF0000"/>
              </a:gs>
              <a:gs pos="89000">
                <a:srgbClr val="FFC000"/>
              </a:gs>
              <a:gs pos="60000">
                <a:srgbClr val="FFC000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答錯了</a:t>
            </a:r>
            <a:endParaRPr lang="zh-TW" altLang="en-US" sz="3600" dirty="0">
              <a:solidFill>
                <a:schemeClr val="tx1"/>
              </a:solidFill>
              <a:latin typeface="文鼎粗標準楷體" panose="020B0602010101010101" pitchFamily="34" charset="-120"/>
              <a:ea typeface="文鼎粗標準楷體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977" y="1872559"/>
            <a:ext cx="2810692" cy="3444024"/>
          </a:xfrm>
          <a:prstGeom prst="rect">
            <a:avLst/>
          </a:prstGeom>
        </p:spPr>
      </p:pic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816532" y="5316583"/>
            <a:ext cx="2166257" cy="128016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5400" dirty="0" smtClean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 smtClean="0"/>
          </a:p>
          <a:p>
            <a:pPr algn="ctr"/>
            <a:r>
              <a:rPr lang="zh-TW" altLang="en-US" sz="5400" dirty="0" smtClean="0">
                <a:solidFill>
                  <a:schemeClr val="bg2">
                    <a:lumMod val="10000"/>
                  </a:schemeClr>
                </a:solidFill>
              </a:rPr>
              <a:t>重來</a:t>
            </a:r>
            <a:endParaRPr lang="en-US" altLang="zh-TW" sz="54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en-US" altLang="zh-TW" sz="5400" dirty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/>
          </a:p>
          <a:p>
            <a:pPr algn="ctr"/>
            <a:endParaRPr lang="en-US" altLang="zh-TW" sz="5400" dirty="0" smtClean="0"/>
          </a:p>
          <a:p>
            <a:pPr algn="ctr"/>
            <a:endParaRPr lang="en-US" altLang="zh-TW" sz="5400" dirty="0"/>
          </a:p>
          <a:p>
            <a:pPr algn="ctr"/>
            <a:r>
              <a:rPr lang="en-US" altLang="zh-TW" sz="5400" dirty="0" smtClean="0"/>
              <a:t> </a:t>
            </a:r>
            <a:r>
              <a:rPr lang="zh-TW" altLang="en-US" sz="5400" dirty="0" smtClean="0"/>
              <a:t>重</a:t>
            </a:r>
            <a:r>
              <a:rPr lang="zh-TW" altLang="en-US" sz="54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206000242"/>
      </p:ext>
    </p:extLst>
  </p:cSld>
  <p:clrMapOvr>
    <a:masterClrMapping/>
  </p:clrMapOvr>
  <p:transition spd="slow" advClick="0">
    <p:randomBar dir="vert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4010297" y="809897"/>
            <a:ext cx="3827418" cy="2259874"/>
          </a:xfrm>
          <a:prstGeom prst="wedgeRoundRectCallout">
            <a:avLst>
              <a:gd name="adj1" fmla="val -33802"/>
              <a:gd name="adj2" fmla="val 75795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bg2">
                    <a:lumMod val="1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endParaRPr lang="zh-TW" altLang="en-US" sz="4400" dirty="0">
              <a:solidFill>
                <a:schemeClr val="bg2">
                  <a:lumMod val="1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181" y="2521131"/>
            <a:ext cx="2275116" cy="3579223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010297" y="5218612"/>
            <a:ext cx="2044337" cy="13454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bg2">
                    <a:lumMod val="10000"/>
                  </a:schemeClr>
                </a:solidFill>
              </a:rPr>
              <a:t>再見</a:t>
            </a:r>
            <a:endParaRPr lang="zh-TW" altLang="en-US" sz="48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487566"/>
      </p:ext>
    </p:extLst>
  </p:cSld>
  <p:clrMapOvr>
    <a:masterClrMapping/>
  </p:clrMapOvr>
  <p:transition spd="slow" advClick="0">
    <p:randomBar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29</Words>
  <Application>Microsoft Office PowerPoint</Application>
  <PresentationFormat>如螢幕大小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文鼎甜妞體P</vt:lpstr>
      <vt:lpstr>文鼎粗毛楷</vt:lpstr>
      <vt:lpstr>文鼎粗明</vt:lpstr>
      <vt:lpstr>文鼎粗標準楷體</vt:lpstr>
      <vt:lpstr>文鼎新潮ＰＯＰ體P</vt:lpstr>
      <vt:lpstr>新細明體</vt:lpstr>
      <vt:lpstr>Arial</vt:lpstr>
      <vt:lpstr>Calibri</vt:lpstr>
      <vt:lpstr>Calibri Light</vt:lpstr>
      <vt:lpstr>Office 佈景主題</vt:lpstr>
      <vt:lpstr>請你來猜猜</vt:lpstr>
      <vt:lpstr>請問我喜歡什麼運動?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你有種來猜ㄘ</dc:title>
  <dc:creator>Windows 使用者</dc:creator>
  <cp:lastModifiedBy>Windows 使用者</cp:lastModifiedBy>
  <cp:revision>12</cp:revision>
  <dcterms:created xsi:type="dcterms:W3CDTF">2019-11-11T03:30:28Z</dcterms:created>
  <dcterms:modified xsi:type="dcterms:W3CDTF">2019-11-25T03:57:00Z</dcterms:modified>
</cp:coreProperties>
</file>