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417320" y="0"/>
            <a:ext cx="6583680" cy="2956560"/>
          </a:xfrm>
          <a:prstGeom prst="wedgeEllipseCallout">
            <a:avLst>
              <a:gd name="adj1" fmla="val -40740"/>
              <a:gd name="adj2" fmla="val 47815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你們可以用「三」</a:t>
            </a:r>
            <a:r>
              <a:rPr lang="zh-TW" altLang="en-US" sz="4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開頭的</a:t>
            </a:r>
            <a:r>
              <a:rPr lang="zh-TW" altLang="en-US" sz="4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成語形容我嗎</a:t>
            </a:r>
            <a:r>
              <a:rPr lang="zh-TW" altLang="en-US" sz="4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37080" y="777240"/>
            <a:ext cx="2682240" cy="1539240"/>
          </a:xfrm>
          <a:prstGeom prst="wedgeRoundRect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三思而行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7" name="圓角矩形圖說文字 6"/>
          <p:cNvSpPr/>
          <p:nvPr/>
        </p:nvSpPr>
        <p:spPr>
          <a:xfrm>
            <a:off x="3866520" y="777240"/>
            <a:ext cx="2682240" cy="1539240"/>
          </a:xfrm>
          <a:prstGeom prst="wedgeRoundRect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三從四德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8" name="圓角矩形圖說文字 7"/>
          <p:cNvSpPr/>
          <p:nvPr/>
        </p:nvSpPr>
        <p:spPr>
          <a:xfrm>
            <a:off x="6795960" y="777240"/>
            <a:ext cx="2682240" cy="1539240"/>
          </a:xfrm>
          <a:prstGeom prst="wedgeRoundRect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三頭六臂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141040" y="777240"/>
            <a:ext cx="2682240" cy="1539240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829120" y="617220"/>
            <a:ext cx="3132000" cy="1859280"/>
          </a:xfrm>
          <a:prstGeom prst="cloudCallout">
            <a:avLst>
              <a:gd name="adj1" fmla="val -22293"/>
              <a:gd name="adj2" fmla="val 6823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我想想</a:t>
            </a:r>
            <a:r>
              <a:rPr lang="en-US" altLang="zh-TW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...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308720" y="9987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560640" y="792480"/>
            <a:ext cx="2682240" cy="1539240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三八阿花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/>
          <a:stretch/>
        </p:blipFill>
        <p:spPr>
          <a:xfrm>
            <a:off x="10308720" y="23317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4"/>
          <a:stretch/>
        </p:blipFill>
        <p:spPr>
          <a:xfrm>
            <a:off x="10308720" y="391668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102E-6 4.35531E-6 L -0.85858 0.1060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929" y="529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102E-6 -2.12096E-6 L -0.92063 -0.2891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031" y="-144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0315E-6 -9.49181E-7 L 4.80315E-6 -9.49181E-7 C -0.00158 0.00546 -0.00331 0.01071 -0.00457 0.01617 C -0.00756 0.02772 -0.00457 0.02688 -0.01213 0.04032 C -0.01953 0.05355 -0.02504 0.06342 -0.03481 0.07665 C -0.03843 0.08127 -0.04174 0.08631 -0.04551 0.09072 C -0.05654 0.10353 -0.07496 0.11739 -0.0863 0.12495 C -0.10992 0.1407 -0.10016 0.13524 -0.11496 0.14322 C -0.11906 0.14175 -0.12331 0.14133 -0.12709 0.13902 C -0.13307 0.13545 -0.1367 0.11676 -0.13764 0.11298 C -0.14095 0.10017 -0.14284 0.08946 -0.1452 0.07665 C -0.14819 0.04074 -0.14488 0.07707 -0.14977 0.03633 C -0.15087 0.02688 -0.15134 0.01743 -0.15276 0.00798 C -0.15386 0.00126 -0.15622 -0.00525 -0.15733 -0.01218 C -0.15874 -0.02079 -0.1589 -0.02961 -0.16032 -0.03822 C -0.16237 -0.04998 -0.16394 -0.06195 -0.16788 -0.07245 C -0.16945 -0.07665 -0.17071 -0.08085 -0.17244 -0.08463 C -0.17433 -0.08883 -0.17843 -0.09681 -0.17843 -0.09681 C -0.18835 -0.07497 -0.17937 -0.09702 -0.18457 -0.07854 C -0.18536 -0.07581 -0.18677 -0.07329 -0.18756 -0.07056 C -0.1904 -0.05922 -0.19071 -0.04662 -0.19512 -0.03633 C -0.20048 -0.02331 -0.2041 -0.01512 -0.20866 -0.0021 C -0.20992 0.00126 -0.21087 0.00462 -0.21181 0.00798 C -0.21229 0.01008 -0.2126 0.01218 -0.21323 0.01407 C -0.21402 0.01638 -0.21528 0.01806 -0.21622 0.02016 C -0.21764 0.02961 -0.21748 0.0315 -0.22079 0.04032 C -0.22158 0.04242 -0.22315 0.0441 -0.22378 0.04641 C -0.2252 0.05019 -0.22536 0.05481 -0.22693 0.05838 C -0.22851 0.06258 -0.23307 0.06594 -0.23591 0.06846 C -0.24567 0.05565 -0.23985 0.06594 -0.24504 0.04641 C -0.24677 0.03948 -0.24929 0.03297 -0.25103 0.02625 C -0.25827 -0.00126 -0.25654 -0.00378 -0.26614 -0.03234 C -0.27229 -0.04998 -0.27906 -0.0672 -0.28583 -0.08463 C -0.28866 -0.09219 -0.29229 -0.09912 -0.29496 -0.10689 C -0.29685 -0.11277 -0.29843 -0.11928 -0.30095 -0.12495 C -0.30457 -0.13335 -0.31055 -0.14007 -0.31307 -0.1491 C -0.31607 -0.15981 -0.31937 -0.17052 -0.32205 -0.18144 C -0.32268 -0.18333 -0.32284 -0.18564 -0.32363 -0.18753 C -0.32488 -0.19089 -0.32662 -0.19425 -0.32819 -0.19761 C -0.32866 -0.20097 -0.32882 -0.20433 -0.32961 -0.20769 C -0.33024 -0.20979 -0.33181 -0.21147 -0.33276 -0.21357 C -0.33386 -0.21693 -0.33481 -0.22029 -0.33575 -0.22365 C -0.33685 -0.22764 -0.33874 -0.23583 -0.33874 -0.23583 C -0.34032 -0.23247 -0.34205 -0.22932 -0.34331 -0.22575 C -0.3452 -0.21987 -0.34646 -0.21378 -0.34788 -0.20769 C -0.35087 -0.19425 -0.3537 -0.1806 -0.35685 -0.16737 C -0.36079 -0.15099 -0.36488 -0.13503 -0.36898 -0.11886 C -0.3704 -0.1134 -0.37229 -0.10836 -0.37355 -0.10269 C -0.37481 -0.09681 -0.37512 -0.09051 -0.37654 -0.08463 C -0.37764 -0.0798 -0.37985 -0.07539 -0.38111 -0.07056 C -0.38488 -0.05649 -0.38819 -0.04242 -0.39166 -0.02814 C -0.39229 -0.02562 -0.39244 -0.02268 -0.39323 -0.02016 C -0.39559 -0.01071 -0.39843 -0.00147 -0.40079 0.00798 C -0.40142 0.01071 -0.40174 0.01344 -0.40221 0.01617 C -0.40268 0.01827 -0.40331 0.02016 -0.40378 0.02226 C -0.41323 -0.00924 -0.39733 0.04431 -0.41134 -0.00798 C -0.41512 -0.02226 -0.41985 -0.03612 -0.42347 -0.0504 C -0.42693 -0.06426 -0.42866 -0.07896 -0.43244 -0.09261 C -0.44079 -0.12264 -0.45339 -0.15057 -0.45969 -0.18144 C -0.46126 -0.18879 -0.46205 -0.19656 -0.46425 -0.20349 C -0.48457 -0.27153 -0.45922 -0.16968 -0.4778 -0.24192 C -0.48111 -0.25452 -0.48394 -0.26733 -0.48693 -0.28014 C -0.48756 -0.28287 -0.48788 -0.2856 -0.48835 -0.28812 C -0.48977 -0.29442 -0.4915 -0.3003 -0.49292 -0.30638 C -0.49733 -0.32507 -0.49087 -0.3024 -0.49748 -0.32444 C -0.49796 -0.32927 -0.49827 -0.33389 -0.49906 -0.33851 C -0.50252 -0.36245 -0.50063 -0.34733 -0.50347 -0.36077 C -0.5041 -0.3635 -0.50425 -0.36623 -0.50504 -0.36875 C -0.50583 -0.37106 -0.50725 -0.37274 -0.50803 -0.37484 C -0.50977 -0.37946 -0.51103 -0.38429 -0.5126 -0.38891 C -0.51307 -0.39227 -0.51166 -0.40025 -0.51418 -0.39899 C -0.51717 -0.39773 -0.51638 -0.39101 -0.51717 -0.38702 C -0.52016 -0.37127 -0.52583 -0.33536 -0.52772 -0.31835 C -0.52851 -0.31184 -0.52835 -0.30492 -0.52929 -0.2982 C -0.53843 -0.22974 -0.53276 -0.29568 -0.54126 -0.21777 C -0.54268 -0.20496 -0.543 -0.19215 -0.54441 -0.17934 C -0.54693 -0.15645 -0.54961 -0.13356 -0.55339 -0.11088 C -0.55717 -0.08862 -0.55575 -0.09891 -0.55796 -0.08064 C -0.56 -0.0819 -0.56284 -0.08211 -0.56394 -0.08463 C -0.58756 -0.13776 -0.57622 -0.11844 -0.58662 -0.1512 C -0.59103 -0.16464 -0.59607 -0.17787 -0.60032 -0.19152 C -0.60252 -0.19866 -0.60425 -0.20643 -0.6063 -0.21357 C -0.60898 -0.22239 -0.62237 -0.26397 -0.62599 -0.28014 C -0.62851 -0.29169 -0.63433 -0.32108 -0.63654 -0.33662 C -0.63922 -0.35468 -0.64158 -0.37295 -0.6441 -0.39101 C -0.64457 -0.39437 -0.64488 -0.39794 -0.64567 -0.40109 L -0.65024 -0.41915 C -0.65071 -0.42398 -0.65118 -0.4286 -0.65166 -0.43343 C -0.65213 -0.43679 -0.65292 -0.44687 -0.65323 -0.44351 C -0.65449 -0.42734 -0.65386 -0.41117 -0.65481 -0.395 C -0.65528 -0.38492 -0.65685 -0.37484 -0.6578 -0.36476 C -0.65843 -0.35741 -0.65859 -0.35006 -0.65922 -0.34271 C -0.66252 -0.3089 -0.66205 -0.32549 -0.66835 -0.28812 C -0.67166 -0.2688 -0.67481 -0.24927 -0.67748 -0.22974 C -0.69071 -0.12747 -0.67906 -0.17913 -0.6926 -0.12495 C -0.69307 -0.1176 -0.69339 -0.11025 -0.69402 -0.10269 C -0.69449 -0.09744 -0.69512 -0.09198 -0.69559 -0.08673 C -0.69607 -0.08001 -0.69654 -0.07329 -0.69701 -0.06657 C -0.70363 -0.0798 -0.69717 -0.06552 -0.70158 -0.07854 C -0.72142 -0.13671 -0.69386 -0.05061 -0.71213 -0.11277 C -0.71496 -0.12243 -0.71827 -0.13167 -0.72126 -0.14112 C -0.72725 -0.15981 -0.7315 -0.17997 -0.73937 -0.19761 C -0.75559 -0.23331 -0.76866 -0.26082 -0.77874 -0.30638 C -0.78126 -0.31772 -0.78394 -0.32906 -0.7863 -0.34061 C -0.78945 -0.35657 -0.79229 -0.37295 -0.79528 -0.38891 C -0.79685 -0.3971 -0.79811 -0.40529 -0.79985 -0.41327 C -0.80095 -0.41789 -0.80205 -0.42251 -0.80284 -0.42734 C -0.80504 -0.43889 -0.80363 -0.43511 -0.80599 -0.4454 C -0.80677 -0.4496 -0.80788 -0.45359 -0.80898 -0.45758 C -0.81071 -0.46493 -0.81087 -0.46451 -0.81197 -0.47375 C -0.8126 -0.479 -0.81276 -0.48446 -0.81355 -0.48971 C -0.81386 -0.49244 -0.81449 -0.49517 -0.81496 -0.4979 C -0.81559 -0.50126 -0.81591 -0.50462 -0.81654 -0.50798 C -0.81685 -0.50987 -0.81953 -0.51407 -0.81796 -0.51386 C -0.79874 -0.51197 -0.77985 -0.50462 -0.76063 -0.50189 C -0.74803 -0.5 -0.73544 -0.50063 -0.72284 -0.49979 L -0.69559 -0.4979 C -0.6937 -0.49748 -0.68315 -0.49538 -0.68048 -0.4937 C -0.67323 -0.4895 -0.65764 -0.47228 -0.65481 -0.46955 C -0.64898 -0.46451 -0.64252 -0.46052 -0.63654 -0.45548 C -0.63449 -0.4538 -0.6326 -0.45128 -0.63055 -0.44939 C -0.62504 -0.44456 -0.61922 -0.44057 -0.61386 -0.43532 C -0.60709 -0.42881 -0.60174 -0.42104 -0.59575 -0.41327 C -0.58882 -0.38513 -0.59071 -0.39731 -0.58819 -0.37694 C -0.58898 -0.35468 -0.58772 -0.33956 -0.59118 -0.32045 C -0.59166 -0.31835 -0.59197 -0.31625 -0.59276 -0.31436 C -0.59355 -0.31226 -0.59465 -0.31037 -0.59575 -0.30827 C -0.59937 -0.30156 -0.60142 -0.29778 -0.6063 -0.29232 C -0.61134 -0.28665 -0.61087 -0.29106 -0.61087 -0.28623 L -0.61087 -0.28623 " pathEditMode="relative" ptsTypes="AAAAAAAAAAAAAAAAAAAAAAAAAAAAAAAAAAAAAAAAAAAAAAAAAAAAAAAAAAAAAAAAAAAAAAAAAAAAAAAAAAAAAAAAAAAAAAAAAAAAAAAAAAAAAAAAAAAAAAAAAAAAAAAAAA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Words>29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2019-11-04T03:57:07Z</dcterms:modified>
  <dc:language>zh-TW</dc:language>
</cp:coreProperties>
</file>