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4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411480" y="579120"/>
            <a:ext cx="4861560" cy="2087880"/>
          </a:xfrm>
          <a:prstGeom prst="wedgeRoundRectCallout">
            <a:avLst>
              <a:gd name="adj1" fmla="val -28043"/>
              <a:gd name="adj2" fmla="val 71259"/>
              <a:gd name="adj3" fmla="val 16667"/>
            </a:avLst>
          </a:prstGeom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3423360" y="1200600"/>
            <a:ext cx="3185160" cy="1297080"/>
          </a:xfrm>
          <a:prstGeom prst="wedgeRoundRectCallout">
            <a:avLst>
              <a:gd name="adj1" fmla="val -14850"/>
              <a:gd name="adj2" fmla="val 67810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一鼓作氣</a:t>
            </a:r>
          </a:p>
        </p:txBody>
      </p:sp>
      <p:sp>
        <p:nvSpPr>
          <p:cNvPr id="8" name="圓角矩形圖說文字 7"/>
          <p:cNvSpPr/>
          <p:nvPr/>
        </p:nvSpPr>
        <p:spPr>
          <a:xfrm>
            <a:off x="145560" y="1200600"/>
            <a:ext cx="3185160" cy="1297080"/>
          </a:xfrm>
          <a:prstGeom prst="wedgeRoundRectCallout">
            <a:avLst>
              <a:gd name="adj1" fmla="val -14850"/>
              <a:gd name="adj2" fmla="val 67810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一見如故</a:t>
            </a:r>
          </a:p>
        </p:txBody>
      </p:sp>
      <p:sp>
        <p:nvSpPr>
          <p:cNvPr id="9" name="圓角矩形圖說文字 8"/>
          <p:cNvSpPr/>
          <p:nvPr/>
        </p:nvSpPr>
        <p:spPr>
          <a:xfrm>
            <a:off x="6701160" y="1121040"/>
            <a:ext cx="3185160" cy="1297080"/>
          </a:xfrm>
          <a:prstGeom prst="wedgeRoundRectCallout">
            <a:avLst>
              <a:gd name="adj1" fmla="val -14850"/>
              <a:gd name="adj2" fmla="val 67810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616040" y="472680"/>
            <a:ext cx="3747960" cy="1463400"/>
          </a:xfrm>
          <a:prstGeom prst="wedgeRoundRectCallout">
            <a:avLst>
              <a:gd name="adj1" fmla="val -13514"/>
              <a:gd name="adj2" fmla="val 74997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小</a:t>
            </a:r>
            <a:r>
              <a:rPr lang="zh-TW" altLang="en-US" sz="4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熊，那你呢？</a:t>
            </a:r>
          </a:p>
        </p:txBody>
      </p:sp>
      <p:sp>
        <p:nvSpPr>
          <p:cNvPr id="4" name="雲朵形圖說文字 3"/>
          <p:cNvSpPr/>
          <p:nvPr/>
        </p:nvSpPr>
        <p:spPr>
          <a:xfrm>
            <a:off x="5913120" y="472680"/>
            <a:ext cx="3230880" cy="2011680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我想想</a:t>
            </a:r>
            <a:r>
              <a:rPr lang="en-US" altLang="zh-TW" sz="4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...</a:t>
            </a:r>
            <a:endParaRPr lang="zh-TW" altLang="en-US" sz="40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3" name="圓角矩形圖說文字 2" hidden="1"/>
          <p:cNvSpPr/>
          <p:nvPr/>
        </p:nvSpPr>
        <p:spPr>
          <a:xfrm>
            <a:off x="6238415" y="394137"/>
            <a:ext cx="3236661" cy="1850347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5"/>
          <a:stretch/>
        </p:blipFill>
        <p:spPr>
          <a:xfrm>
            <a:off x="9860958" y="671850"/>
            <a:ext cx="2880000" cy="12949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202680" y="431235"/>
            <a:ext cx="3078480" cy="177615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360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pPr algn="ctr"/>
            <a:r>
              <a:rPr lang="zh-TW" altLang="en-US" sz="3600">
                <a:latin typeface="清松手寫體2" panose="00000500000000000000" pitchFamily="2" charset="-120"/>
                <a:ea typeface="清松手寫體2" panose="00000500000000000000" pitchFamily="2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992 -0.02499 L -0.65984 -0.024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4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</TotalTime>
  <Words>30</Words>
  <Application>Microsoft Office PowerPoint</Application>
  <PresentationFormat>自訂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清松手寫體1</vt:lpstr>
      <vt:lpstr>清松手寫體2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2019-11-04T03:57:53Z</dcterms:modified>
  <dc:language>zh-TW</dc:language>
</cp:coreProperties>
</file>