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1021080" y="129540"/>
            <a:ext cx="5257800" cy="2484120"/>
          </a:xfrm>
          <a:prstGeom prst="wedgeEllipseCallout">
            <a:avLst>
              <a:gd name="adj1" fmla="val -34637"/>
              <a:gd name="adj2" fmla="val 68021"/>
            </a:avLst>
          </a:prstGeom>
          <a:ln w="57150"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4800" dirty="0"/>
          </a:p>
          <a:p>
            <a:pPr algn="ctr"/>
            <a:r>
              <a:rPr lang="zh-TW" altLang="en-US" sz="40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815676" y="990600"/>
            <a:ext cx="2636447" cy="1537560"/>
          </a:xfrm>
          <a:prstGeom prst="wedgeRoundRectCallout">
            <a:avLst>
              <a:gd name="adj1" fmla="val -28787"/>
              <a:gd name="adj2" fmla="val 69030"/>
              <a:gd name="adj3" fmla="val 16667"/>
            </a:avLst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n w="19050">
                  <a:solidFill>
                    <a:schemeClr val="tx1"/>
                  </a:solidFill>
                </a:ln>
                <a:latin typeface="清松手寫體1" panose="00000500000000000000" pitchFamily="2" charset="-120"/>
                <a:ea typeface="清松手寫體1" panose="00000500000000000000" pitchFamily="2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4040010" y="990600"/>
            <a:ext cx="2741568" cy="1537560"/>
          </a:xfrm>
          <a:prstGeom prst="wedgeRoundRectCallout">
            <a:avLst>
              <a:gd name="adj1" fmla="val -28787"/>
              <a:gd name="adj2" fmla="val 69030"/>
              <a:gd name="adj3" fmla="val 16667"/>
            </a:avLst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n w="19050">
                  <a:solidFill>
                    <a:schemeClr val="tx1"/>
                  </a:solidFill>
                </a:ln>
                <a:latin typeface="清松手寫體1" panose="00000500000000000000" pitchFamily="2" charset="-120"/>
                <a:ea typeface="清松手寫體1" panose="00000500000000000000" pitchFamily="2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003705" y="1097280"/>
            <a:ext cx="2749895" cy="1430880"/>
          </a:xfrm>
          <a:prstGeom prst="wedgeRoundRectCallout">
            <a:avLst>
              <a:gd name="adj1" fmla="val -28787"/>
              <a:gd name="adj2" fmla="val 69030"/>
              <a:gd name="adj3" fmla="val 16667"/>
            </a:avLst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n w="19050">
                  <a:solidFill>
                    <a:schemeClr val="tx1"/>
                  </a:solidFill>
                </a:ln>
                <a:latin typeface="清松手寫體1" panose="00000500000000000000" pitchFamily="2" charset="-120"/>
                <a:ea typeface="清松手寫體1" panose="00000500000000000000" pitchFamily="2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2042736" y="563880"/>
            <a:ext cx="2636447" cy="1537560"/>
          </a:xfrm>
          <a:prstGeom prst="wedgeRoundRectCallout">
            <a:avLst>
              <a:gd name="adj1" fmla="val -28787"/>
              <a:gd name="adj2" fmla="val 69030"/>
              <a:gd name="adj3" fmla="val 16667"/>
            </a:avLst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n w="19050">
                  <a:solidFill>
                    <a:schemeClr val="tx1"/>
                  </a:solidFill>
                </a:ln>
                <a:latin typeface="標楷體" panose="03000509000000000000" pitchFamily="65" charset="-120"/>
                <a:ea typeface="標楷體" panose="03000509000000000000" pitchFamily="65" charset="-120"/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730816" y="563880"/>
            <a:ext cx="2986464" cy="1920480"/>
          </a:xfrm>
          <a:prstGeom prst="cloudCallout">
            <a:avLst>
              <a:gd name="adj1" fmla="val -25426"/>
              <a:gd name="adj2" fmla="val 68055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n w="19050">
                  <a:solidFill>
                    <a:schemeClr val="tx1"/>
                  </a:solidFill>
                </a:ln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我想想</a:t>
            </a:r>
            <a:r>
              <a:rPr lang="en-US" altLang="zh-TW" sz="3600" dirty="0">
                <a:ln w="19050">
                  <a:solidFill>
                    <a:schemeClr val="tx1"/>
                  </a:solidFill>
                </a:ln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485120" y="1018440"/>
            <a:ext cx="3014101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152892" y="23148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5213159" y="260304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7444178" y="1018440"/>
            <a:ext cx="2636447" cy="1537560"/>
          </a:xfrm>
          <a:prstGeom prst="wedgeRoundRectCallout">
            <a:avLst>
              <a:gd name="adj1" fmla="val -28787"/>
              <a:gd name="adj2" fmla="val 69030"/>
              <a:gd name="adj3" fmla="val 16667"/>
            </a:avLst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n w="19050">
                  <a:solidFill>
                    <a:schemeClr val="tx1"/>
                  </a:solidFill>
                </a:ln>
                <a:latin typeface="+mj-lt"/>
                <a:ea typeface="清松手寫體1" panose="00000500000000000000" pitchFamily="2" charset="-120"/>
              </a:rPr>
              <a:t>一時忘記</a:t>
            </a:r>
          </a:p>
        </p:txBody>
      </p:sp>
      <p:pic>
        <p:nvPicPr>
          <p:cNvPr id="7" name="圖片 6"/>
          <p:cNvPicPr/>
          <p:nvPr/>
        </p:nvPicPr>
        <p:blipFill>
          <a:blip r:embed="rId4"/>
          <a:stretch/>
        </p:blipFill>
        <p:spPr>
          <a:xfrm>
            <a:off x="10619221" y="255600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709 0.00336 L -0.14709 0.00336 C -0.15071 0.00021 -0.15465 -0.00252 -0.15779 -0.00651 C -0.15842 -0.00756 -0.16079 -0.02058 -0.16079 -0.02079 C -0.16031 -0.03675 -0.15921 -0.05292 -0.15921 -0.06909 C -0.15921 -0.09723 -0.16 -0.12558 -0.16079 -0.15372 C -0.1611 -0.16611 -0.16252 -0.18143 -0.16378 -0.19403 C -0.16488 -0.20537 -0.16551 -0.21335 -0.16835 -0.22427 L -0.17291 -0.24254 C -0.17339 -0.24443 -0.17354 -0.24674 -0.17433 -0.24842 L -0.18047 -0.2606 L -0.18945 -0.27866 C -0.19055 -0.28076 -0.19102 -0.28349 -0.19244 -0.28475 C -0.19402 -0.28622 -0.19575 -0.28706 -0.19701 -0.28874 C -0.20252 -0.29609 -0.20031 -0.29609 -0.20457 -0.30302 C -0.20598 -0.30512 -0.20787 -0.3068 -0.20913 -0.3089 C -0.21134 -0.31289 -0.21323 -0.31709 -0.21512 -0.32108 C -0.21622 -0.32318 -0.21685 -0.32549 -0.21827 -0.32717 C -0.2252 -0.33662 -0.21984 -0.33011 -0.22724 -0.33725 C -0.23055 -0.34019 -0.23433 -0.3446 -0.23779 -0.34733 C -0.23984 -0.3488 -0.24205 -0.34985 -0.24394 -0.35132 C -0.24709 -0.35384 -0.24961 -0.35762 -0.25291 -0.3593 C -0.25543 -0.36077 -0.25811 -0.36182 -0.26047 -0.3635 C -0.26362 -0.36518 -0.26646 -0.3677 -0.26961 -0.36938 C -0.2715 -0.37043 -0.2737 -0.37043 -0.27559 -0.37148 C -0.27779 -0.37253 -0.27968 -0.37442 -0.28173 -0.37547 C -0.28472 -0.37715 -0.28772 -0.3782 -0.29071 -0.37946 L -0.29528 -0.38156 L -0.29984 -0.38345 C -0.30693 -0.38282 -0.31402 -0.38261 -0.32094 -0.38156 C -0.32583 -0.38093 -0.33716 -0.37652 -0.34063 -0.37547 C -0.34315 -0.37484 -0.34567 -0.37421 -0.34819 -0.37358 C -0.35024 -0.37295 -0.35228 -0.3719 -0.35433 -0.37148 C -0.35827 -0.37064 -0.36236 -0.37022 -0.3663 -0.36938 C -0.37795 -0.36182 -0.36646 -0.36833 -0.38142 -0.3635 C -0.39008 -0.36056 -0.39323 -0.35657 -0.40268 -0.35531 L -0.41779 -0.35342 C -0.42803 -0.3488 -0.41543 -0.35405 -0.43134 -0.34922 C -0.43291 -0.3488 -0.43433 -0.34775 -0.43591 -0.34733 C -0.43905 -0.34607 -0.44346 -0.34502 -0.44646 -0.34334 C -0.47165 -0.32801 -0.45024 -0.34103 -0.46315 -0.33116 C -0.46504 -0.32969 -0.46709 -0.32822 -0.46913 -0.32717 C -0.47055 -0.32633 -0.47228 -0.32612 -0.4737 -0.32507 C -0.47528 -0.32402 -0.47653 -0.32213 -0.47827 -0.32108 C -0.4811 -0.3194 -0.48457 -0.3194 -0.48724 -0.31709 C -0.49402 -0.311 -0.49008 -0.31394 -0.49937 -0.3089 C -0.50094 -0.30701 -0.5022 -0.30449 -0.50394 -0.30302 C -0.50724 -0.29987 -0.51087 -0.29861 -0.51449 -0.29693 C -0.52346 -0.2879 -0.51842 -0.29273 -0.52961 -0.28286 C -0.53118 -0.28139 -0.53291 -0.28055 -0.53417 -0.27866 C -0.53559 -0.27677 -0.53701 -0.27446 -0.53874 -0.27278 C -0.54 -0.2711 -0.54173 -0.27005 -0.54315 -0.26858 C -0.5452 -0.26669 -0.5474 -0.2648 -0.54929 -0.2627 C -0.55087 -0.26081 -0.55213 -0.25829 -0.55386 -0.25661 C -0.55512 -0.25493 -0.55701 -0.25409 -0.55827 -0.25262 C -0.56 -0.25073 -0.5611 -0.248 -0.56283 -0.24653 C -0.56425 -0.24527 -0.56598 -0.24548 -0.5674 -0.24443 C -0.56898 -0.24338 -0.57024 -0.24149 -0.57197 -0.24044 C -0.57339 -0.23939 -0.57512 -0.23939 -0.57653 -0.23834 C -0.58299 -0.23414 -0.57953 -0.23456 -0.58551 -0.22826 C -0.58835 -0.22532 -0.59165 -0.22301 -0.59465 -0.22028 L -0.59921 -0.21629 C -0.60063 -0.21482 -0.60205 -0.21335 -0.60362 -0.2123 C -0.60567 -0.21083 -0.60787 -0.20999 -0.60976 -0.2081 C -0.6115 -0.20663 -0.61244 -0.20369 -0.61433 -0.20222 C -0.61559 -0.20096 -0.61748 -0.20117 -0.61874 -0.20012 C -0.62205 -0.19781 -0.62488 -0.19466 -0.62787 -0.19214 C -0.62945 -0.19067 -0.63071 -0.1892 -0.63244 -0.18794 C -0.63449 -0.18668 -0.63638 -0.185 -0.63842 -0.18395 C -0.64094 -0.1829 -0.64346 -0.18269 -0.64598 -0.18206 C -0.65323 -0.17555 -0.64772 -0.17954 -0.65653 -0.17597 C -0.65968 -0.17471 -0.66252 -0.17304 -0.66567 -0.17199 C -0.66772 -0.17115 -0.66976 -0.17073 -0.67165 -0.16989 C -0.67559 -0.16842 -0.67811 -0.16653 -0.68236 -0.1659 C -0.68835 -0.16485 -0.69433 -0.16443 -0.70047 -0.1638 C -0.71606 -0.16443 -0.73165 -0.16464 -0.74724 -0.1659 C -0.74929 -0.16611 -0.75134 -0.16737 -0.75339 -0.16779 C -0.76031 -0.16989 -0.7674 -0.17241 -0.77449 -0.17387 C -0.77748 -0.1745 -0.78063 -0.17513 -0.78362 -0.17597 C -0.78567 -0.17639 -0.78756 -0.17765 -0.78961 -0.17786 C -0.79811 -0.17912 -0.80677 -0.17933 -0.81528 -0.17996 L -0.82583 -0.18206 C -0.83039 -0.18269 -0.83496 -0.18311 -0.83953 -0.18395 C -0.84205 -0.18458 -0.84457 -0.18542 -0.84709 -0.18605 C -0.86268 -0.18542 -0.87827 -0.18521 -0.89386 -0.18395 C -0.89496 -0.18395 -0.90299 -0.18101 -0.90457 -0.17996 C -0.90614 -0.17891 -0.9074 -0.17681 -0.90898 -0.17597 C -0.91291 -0.17408 -0.91716 -0.17367 -0.9211 -0.17199 C -0.93197 -0.16716 -0.91842 -0.17304 -0.93165 -0.16779 C -0.93323 -0.16737 -0.93465 -0.16632 -0.93622 -0.1659 C -0.9411 -0.16422 -0.95165 -0.16191 -0.95591 -0.16191 C -0.96803 -0.16128 -0.98016 -0.16191 -0.99213 -0.16191 L -0.99512 -0.15771 " pathEditMode="relative" ptsTypes="AAAAAAAAAAAAAAAAAAAAAAAAAAAAAAAAAAAAAAAAAAAAA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859 0.03569 L -0.15859 0.03569 C -0.16221 0.03149 -0.16552 0.02709 -0.1693 0.02352 C -0.17103 0.02163 -0.17339 0.021 -0.17528 0.01953 C -0.17685 0.01827 -0.17827 0.0168 -0.17985 0.01554 C -0.18378 -0.00525 -0.17843 0.02037 -0.18441 -0.00063 C -0.18504 -0.00336 -0.18536 -0.00609 -0.18583 -0.00882 C -0.1863 -0.01071 -0.18693 -0.01281 -0.18741 -0.0147 C -0.18788 -0.01953 -0.18819 -0.02415 -0.18882 -0.02898 C -0.18914 -0.03108 -0.19008 -0.03297 -0.1904 -0.03486 C -0.19103 -0.03822 -0.1915 -0.04158 -0.19197 -0.04494 C -0.19307 -0.05313 -0.19496 -0.07119 -0.19638 -0.07728 C -0.19701 -0.07938 -0.19764 -0.08127 -0.19796 -0.08337 C -0.19906 -0.08946 -0.19985 -0.10038 -0.20252 -0.10542 L -0.20851 -0.1176 C -0.20961 -0.1197 -0.21024 -0.12201 -0.2115 -0.12369 C -0.21307 -0.12558 -0.21481 -0.12747 -0.21607 -0.12978 C -0.22 -0.13587 -0.21827 -0.1365 -0.22363 -0.14175 C -0.22552 -0.14343 -0.22788 -0.14406 -0.22977 -0.14574 C -0.2315 -0.14742 -0.23244 -0.15036 -0.23418 -0.15183 C -0.23827 -0.15519 -0.25055 -0.16317 -0.25685 -0.1659 C -0.26867 -0.17115 -0.26237 -0.16359 -0.28111 -0.17598 C -0.28315 -0.17745 -0.28504 -0.17913 -0.28709 -0.18018 C -0.28961 -0.18123 -0.29229 -0.18144 -0.29465 -0.18207 C -0.2967 -0.1827 -0.29874 -0.18333 -0.30079 -0.18417 C -0.30237 -0.18459 -0.30378 -0.18564 -0.30536 -0.18606 L -0.31733 -0.19005 C -0.35764 -0.18459 -0.33654 -0.18669 -0.38095 -0.18417 C -0.38347 -0.18354 -0.38583 -0.18249 -0.38851 -0.18207 C -0.39811 -0.18018 -0.40772 -0.18018 -0.41717 -0.17598 L -0.43071 -0.1701 L -0.43528 -0.168 C -0.43685 -0.16737 -0.43827 -0.16653 -0.43985 -0.1659 C -0.44189 -0.16527 -0.44394 -0.16464 -0.44583 -0.16401 C -0.44741 -0.16338 -0.44882 -0.16254 -0.4504 -0.16191 C -0.45292 -0.16107 -0.45544 -0.16065 -0.45796 -0.16002 C -0.45953 -0.15939 -0.46095 -0.15855 -0.46252 -0.15792 C -0.46457 -0.15708 -0.46646 -0.15645 -0.46851 -0.15582 C -0.47575 -0.15372 -0.48079 -0.15309 -0.48819 -0.14994 L -0.49733 -0.14574 C -0.49874 -0.14511 -0.50032 -0.14427 -0.50189 -0.14385 C -0.50378 -0.14322 -0.50583 -0.14259 -0.50788 -0.14175 C -0.51087 -0.14049 -0.51386 -0.13902 -0.51701 -0.13776 C -0.51843 -0.13713 -0.52 -0.13629 -0.52142 -0.13566 C -0.52347 -0.13503 -0.52552 -0.1344 -0.52756 -0.13377 C -0.53008 -0.13293 -0.5326 -0.13251 -0.53512 -0.13167 C -0.5367 -0.13125 -0.53811 -0.1302 -0.53969 -0.12978 C -0.54158 -0.12894 -0.54363 -0.12852 -0.54567 -0.12768 C -0.54867 -0.12642 -0.55166 -0.12474 -0.55481 -0.12369 C -0.55874 -0.12222 -0.56284 -0.12138 -0.56678 -0.1197 C -0.56977 -0.11823 -0.57276 -0.11634 -0.57591 -0.1155 C -0.58552 -0.11298 -0.58095 -0.11445 -0.58945 -0.11151 C -0.5967 -0.10521 -0.59118 -0.10899 -0.6 -0.10542 C -0.60315 -0.10437 -0.60599 -0.10227 -0.60914 -0.10143 C -0.62378 -0.09828 -0.61512 -0.09975 -0.63481 -0.09744 C -0.65292 -0.09807 -0.68032 -0.09681 -0.70142 -0.10143 C -0.70599 -0.10248 -0.71244 -0.10563 -0.71654 -0.10752 C -0.71796 -0.10815 -0.71937 -0.1092 -0.72095 -0.10962 C -0.74016 -0.11277 -0.72898 -0.11109 -0.75433 -0.11361 C -0.7652 -0.11844 -0.75481 -0.11424 -0.77701 -0.1176 C -0.78 -0.11802 -0.783 -0.11907 -0.78599 -0.1197 C -0.79008 -0.12033 -0.79418 -0.12075 -0.79811 -0.12159 C -0.80016 -0.12201 -0.80205 -0.12348 -0.8041 -0.12369 C -0.82473 -0.12495 -0.84552 -0.12495 -0.86615 -0.12558 C -0.87276 -0.12705 -0.87638 -0.12789 -0.88284 -0.12978 C -0.88473 -0.1302 -0.88678 -0.13125 -0.88882 -0.13167 C -0.89339 -0.13272 -0.89796 -0.13293 -0.90237 -0.13377 C -0.90552 -0.13419 -0.90835 -0.13545 -0.9115 -0.13566 C -0.92756 -0.13692 -0.94378 -0.13713 -0.95985 -0.13776 C -0.97449 -0.13986 -0.96898 -0.13986 -0.97654 -0.13986 L -0.98095 -0.13986 L -0.97654 -0.14175 " pathEditMode="relative" ptsTypes="AAAAAAAAAAAAAAAAAAAAAAAAAAAAAAAAAAAAAAAAAAAAAAAAAAAAAAAAAAAAAAAAAAAAAAAA">
                                      <p:cBhvr>
                                        <p:cTn id="1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28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文鼎細鋼筆行楷</vt:lpstr>
      <vt:lpstr>文鼎新潮ＰＯＰ體P</vt:lpstr>
      <vt:lpstr>清松手寫體1</vt:lpstr>
      <vt:lpstr>標楷體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30</cp:revision>
  <dcterms:created xsi:type="dcterms:W3CDTF">2017-09-25T22:47:10Z</dcterms:created>
  <dcterms:modified xsi:type="dcterms:W3CDTF">2019-11-04T04:00:12Z</dcterms:modified>
  <dc:language>zh-TW</dc:language>
</cp:coreProperties>
</file>