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1355940" y="457200"/>
            <a:ext cx="4054260" cy="2240280"/>
          </a:xfrm>
          <a:prstGeom prst="wedgeRoundRectCallout">
            <a:avLst>
              <a:gd name="adj1" fmla="val -35416"/>
              <a:gd name="adj2" fmla="val 5977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2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789600"/>
            <a:ext cx="2651760" cy="1402080"/>
          </a:xfrm>
          <a:prstGeom prst="wedgeRoundRectCallout">
            <a:avLst>
              <a:gd name="adj1" fmla="val -11638"/>
              <a:gd name="adj2" fmla="val 8342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3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897000" y="789600"/>
            <a:ext cx="2651760" cy="1402080"/>
          </a:xfrm>
          <a:prstGeom prst="wedgeRoundRectCallout">
            <a:avLst>
              <a:gd name="adj1" fmla="val -11638"/>
              <a:gd name="adj2" fmla="val 8342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6750480" y="789600"/>
            <a:ext cx="2651760" cy="1402080"/>
          </a:xfrm>
          <a:prstGeom prst="wedgeRoundRectCallout">
            <a:avLst>
              <a:gd name="adj1" fmla="val -11638"/>
              <a:gd name="adj2" fmla="val 8342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5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331720" y="685800"/>
            <a:ext cx="3368040" cy="1661160"/>
          </a:xfrm>
          <a:prstGeom prst="wedgeRoundRectCallout">
            <a:avLst>
              <a:gd name="adj1" fmla="val -28978"/>
              <a:gd name="adj2" fmla="val 7442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6065520" y="426720"/>
            <a:ext cx="3368040" cy="1920240"/>
          </a:xfrm>
          <a:prstGeom prst="cloudCallout">
            <a:avLst>
              <a:gd name="adj1" fmla="val -23095"/>
              <a:gd name="adj2" fmla="val 69839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2222640" y="8012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0" y="2664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6194520" y="595260"/>
            <a:ext cx="3307080" cy="1706880"/>
          </a:xfrm>
          <a:prstGeom prst="wedgeRoundRectCallout">
            <a:avLst>
              <a:gd name="adj1" fmla="val -32354"/>
              <a:gd name="adj2" fmla="val 6785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25</cp:revision>
  <dcterms:created xsi:type="dcterms:W3CDTF">2017-09-25T22:47:10Z</dcterms:created>
  <dcterms:modified xsi:type="dcterms:W3CDTF">2019-10-28T03:54:30Z</dcterms:modified>
  <dc:language>zh-TW</dc:language>
</cp:coreProperties>
</file>