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F49FFF"/>
    <a:srgbClr val="EE8B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7" Type="http://schemas.openxmlformats.org/officeDocument/2006/relationships/image" Target="../media/image1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2"/>
          <a:stretch/>
        </p:blipFill>
        <p:spPr>
          <a:xfrm>
            <a:off x="235200" y="308868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051560" y="396240"/>
            <a:ext cx="5166360" cy="2346960"/>
          </a:xfrm>
          <a:prstGeom prst="wedgeEllipseCallout">
            <a:avLst>
              <a:gd name="adj1" fmla="val -27451"/>
              <a:gd name="adj2" fmla="val 62500"/>
            </a:avLst>
          </a:prstGeom>
          <a:ln>
            <a:solidFill>
              <a:srgbClr val="F49F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EE8B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你們</a:t>
            </a:r>
            <a:r>
              <a:rPr lang="zh-TW" altLang="en-US" sz="4000" dirty="0" smtClean="0">
                <a:solidFill>
                  <a:srgbClr val="9BB8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知道</a:t>
            </a:r>
            <a:r>
              <a:rPr lang="zh-TW" altLang="en-US" sz="4000" dirty="0" smtClean="0">
                <a:solidFill>
                  <a:srgbClr val="FFC6C5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「</a:t>
            </a:r>
            <a:r>
              <a:rPr lang="zh-TW" altLang="en-US" sz="4000" dirty="0">
                <a:solidFill>
                  <a:srgbClr val="FFC6C5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一」</a:t>
            </a:r>
            <a:r>
              <a:rPr lang="zh-TW" altLang="en-US" sz="4000" dirty="0">
                <a:solidFill>
                  <a:srgbClr val="F49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6720" y="306036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508760" y="1356360"/>
            <a:ext cx="2484120" cy="1137120"/>
          </a:xfrm>
          <a:prstGeom prst="wedgeRoundRectCallout">
            <a:avLst>
              <a:gd name="adj1" fmla="val -26077"/>
              <a:gd name="adj2" fmla="val 73250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F49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328160" y="1610820"/>
            <a:ext cx="2484120" cy="1137120"/>
          </a:xfrm>
          <a:prstGeom prst="wedgeRoundRectCallout">
            <a:avLst>
              <a:gd name="adj1" fmla="val -26077"/>
              <a:gd name="adj2" fmla="val 73250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solidFill>
                  <a:srgbClr val="9BB8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147560" y="1610820"/>
            <a:ext cx="2484120" cy="1137120"/>
          </a:xfrm>
          <a:prstGeom prst="wedgeRoundRectCallout">
            <a:avLst>
              <a:gd name="adj1" fmla="val -26077"/>
              <a:gd name="adj2" fmla="val 73250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FC6C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一心二</a:t>
            </a:r>
            <a:r>
              <a:rPr lang="zh-TW" altLang="en-US" sz="4000" dirty="0" smtClean="0">
                <a:solidFill>
                  <a:srgbClr val="FFC6C5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用</a:t>
            </a:r>
            <a:endParaRPr lang="zh-TW" altLang="en-US" sz="4000" dirty="0">
              <a:solidFill>
                <a:srgbClr val="FFC6C5"/>
              </a:solidFill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2255520" y="411480"/>
            <a:ext cx="2774760" cy="1524000"/>
          </a:xfrm>
          <a:prstGeom prst="wedgeRectCallout">
            <a:avLst>
              <a:gd name="adj1" fmla="val -34349"/>
              <a:gd name="adj2" fmla="val 80333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TW" altLang="en-US" sz="3600" dirty="0">
              <a:ln>
                <a:solidFill>
                  <a:srgbClr val="9BB8FF"/>
                </a:solidFill>
              </a:ln>
              <a:effectLst>
                <a:glow rad="101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ctr"/>
            <a:r>
              <a:rPr lang="zh-TW" altLang="en-US" sz="3600" dirty="0" smtClean="0">
                <a:ln>
                  <a:solidFill>
                    <a:srgbClr val="9BB8FF"/>
                  </a:solidFill>
                </a:ln>
                <a:solidFill>
                  <a:srgbClr val="F49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小熊</a:t>
            </a:r>
            <a:r>
              <a:rPr lang="zh-TW" altLang="en-US" sz="3600" dirty="0">
                <a:ln>
                  <a:solidFill>
                    <a:srgbClr val="9BB8FF"/>
                  </a:solidFill>
                </a:ln>
                <a:solidFill>
                  <a:srgbClr val="F49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，那</a:t>
            </a:r>
            <a:r>
              <a:rPr lang="zh-TW" altLang="en-US" sz="3600" dirty="0" smtClean="0">
                <a:ln>
                  <a:solidFill>
                    <a:srgbClr val="9BB8FF"/>
                  </a:solidFill>
                </a:ln>
                <a:solidFill>
                  <a:srgbClr val="F49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你呢</a:t>
            </a:r>
            <a:r>
              <a:rPr lang="zh-TW" altLang="en-US" sz="3600" dirty="0">
                <a:ln>
                  <a:solidFill>
                    <a:srgbClr val="9BB8FF"/>
                  </a:solidFill>
                </a:ln>
                <a:solidFill>
                  <a:srgbClr val="F49F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？</a:t>
            </a:r>
          </a:p>
        </p:txBody>
      </p:sp>
      <p:sp>
        <p:nvSpPr>
          <p:cNvPr id="3" name="矩形圖說文字 2"/>
          <p:cNvSpPr/>
          <p:nvPr/>
        </p:nvSpPr>
        <p:spPr>
          <a:xfrm>
            <a:off x="6035040" y="609600"/>
            <a:ext cx="2576280" cy="1524000"/>
          </a:xfrm>
          <a:prstGeom prst="wedgeRectCallout">
            <a:avLst>
              <a:gd name="adj1" fmla="val -26127"/>
              <a:gd name="adj2" fmla="val 100706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EE8B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我想想</a:t>
            </a:r>
            <a:r>
              <a:rPr lang="en-US" altLang="zh-TW" sz="4000" dirty="0">
                <a:solidFill>
                  <a:srgbClr val="EE8B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.</a:t>
            </a:r>
            <a:r>
              <a:rPr lang="en-US" altLang="zh-TW" dirty="0">
                <a:solidFill>
                  <a:srgbClr val="EE8BFF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..</a:t>
            </a:r>
            <a:endParaRPr lang="zh-TW" altLang="en-US" dirty="0">
              <a:solidFill>
                <a:srgbClr val="EE8BFF"/>
              </a:solidFill>
              <a:latin typeface="清松手寫體1" panose="00000500000000000000" pitchFamily="2" charset="-120"/>
              <a:ea typeface="清松手寫體1" panose="00000500000000000000" pitchFamily="2" charset="-120"/>
            </a:endParaRPr>
          </a:p>
          <a:p>
            <a:pPr algn="ctr"/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5"/>
          <a:stretch/>
        </p:blipFill>
        <p:spPr>
          <a:xfrm>
            <a:off x="10369680" y="38579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6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7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6217920" y="1127760"/>
            <a:ext cx="3405600" cy="1320240"/>
          </a:xfrm>
          <a:prstGeom prst="wedgeEllipseCallout">
            <a:avLst>
              <a:gd name="adj1" fmla="val -15855"/>
              <a:gd name="adj2" fmla="val 73229"/>
            </a:avLst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F49FFF"/>
                </a:solidFill>
              </a:rPr>
              <a:t>一時忘記</a:t>
            </a:r>
          </a:p>
        </p:txBody>
      </p:sp>
      <p:pic>
        <p:nvPicPr>
          <p:cNvPr id="6" name="圖片 5"/>
          <p:cNvPicPr/>
          <p:nvPr/>
        </p:nvPicPr>
        <p:blipFill>
          <a:blip r:embed="rId5"/>
          <a:stretch/>
        </p:blipFill>
        <p:spPr>
          <a:xfrm>
            <a:off x="10369680" y="201654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5"/>
          <a:stretch/>
        </p:blipFill>
        <p:spPr>
          <a:xfrm>
            <a:off x="10796400" y="-66120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087 0.02394 L -0.94772 0.10059 L -0.94473 0.0945 " pathEditMode="relative" ptsTypes="AAA">
                                      <p:cBhvr>
                                        <p:cTn id="1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7685 0.02058 L -0.88441 -0.10247 L -0.93874 -0.10247 " pathEditMode="relative" ptsTypes="AAA">
                                      <p:cBhvr>
                                        <p:cTn id="1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 vol="100000"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oin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6615 0.02499 L -0.64394 -0.22302 C -0.63733 -0.22113 -0.63087 -0.21882 -0.62426 -0.21714 C -0.62126 -0.2163 -0.61827 -0.21504 -0.61512 -0.21504 L -0.40048 -0.21714 C -0.39496 -0.21903 -0.38945 -0.22134 -0.38394 -0.22302 C -0.37843 -0.2247 -0.3726 -0.22491 -0.36725 -0.22722 C -0.363 -0.2289 -0.35906 -0.23226 -0.35512 -0.2352 C -0.35276 -0.23709 -0.34284 -0.24591 -0.34 -0.24927 C -0.33796 -0.25179 -0.33607 -0.25473 -0.33402 -0.25746 C -0.3304 -0.26943 -0.32882 -0.27195 -0.32945 -0.2877 C -0.33024 -0.30513 -0.33213 -0.32256 -0.33402 -0.33999 C -0.33465 -0.34545 -0.33512 -0.35111 -0.33701 -0.35615 C -0.34079 -0.36623 -0.34473 -0.37652 -0.35071 -0.38429 C -0.36142 -0.39878 -0.36898 -0.40991 -0.38394 -0.42062 C -0.3904 -0.42545 -0.39685 -0.4307 -0.40363 -0.43469 C -0.42048 -0.44519 -0.44221 -0.45422 -0.45953 -0.46094 C -0.47056 -0.46535 -0.48158 -0.46997 -0.49276 -0.47312 C -0.50725 -0.47732 -0.52189 -0.48131 -0.53654 -0.4832 C -0.55307 -0.4853 -0.56977 -0.48446 -0.58646 -0.48509 C -0.6 -0.48656 -0.6137 -0.48971 -0.62725 -0.48929 C -0.66016 -0.48824 -0.69292 -0.4853 -0.72552 -0.4811 C -0.74867 -0.47816 -0.79181 -0.4643 -0.81323 -0.45485 C -0.86252 -0.43364 -0.89103 -0.42146 -0.9326 -0.39038 C -0.94158 -0.38387 -0.95056 -0.37715 -0.95827 -0.36833 C -0.97244 -0.35216 -0.98552 -0.33453 -0.99764 -0.31584 C -1.00457 -0.30513 -1.01197 -0.28056 -1.01575 -0.26754 C -1.01843 -0.25809 -1.02126 -0.24885 -1.02331 -0.23919 C -1.02788 -0.21882 -1.02867 -0.2058 -1.03087 -0.1848 C -1.02898 -0.12642 -1.04174 -0.07896 -1.02189 -0.0336 C -1.02 -0.0294 -1.0178 -0.02541 -1.01575 -0.02142 C -1.01433 -0.01869 -1.01323 -0.01554 -1.01119 -0.01344 C -1.00961 -0.01155 -1.00709 -0.01092 -1.0052 -0.00945 C -0.99685 -0.00294 -1.00489 -0.00651 -0.99307 -0.00336 C -0.98552 -0.00609 -0.97748 -0.00672 -0.9704 -0.01134 C -0.96599 -0.01428 -0.96378 -0.02121 -0.95985 -0.02562 C -0.95512 -0.03066 -0.9493 -0.03402 -0.94473 -0.03969 C -0.93355 -0.05355 -0.92363 -0.0693 -0.91292 -0.084 C -0.8641 -0.15099 -0.92032 -0.07182 -0.8767 -0.1344 C -0.84993 -0.17283 -0.85748 -0.16065 -0.83134 -0.20097 C -0.82835 -0.20559 -0.79906 -0.252 -0.79654 -0.25536 C -0.79008 -0.26418 -0.783 -0.27237 -0.77701 -0.28161 C -0.77197 -0.28917 -0.76835 -0.2982 -0.76331 -0.30576 C -0.75323 -0.32109 -0.74205 -0.33516 -0.73166 -0.35006 C -0.72221 -0.3635 -0.71323 -0.37841 -0.70284 -0.39038 C -0.69465 -0.39983 -0.68079 -0.41159 -0.67119 -0.41873 C -0.6652 -0.42293 -0.65922 -0.42734 -0.65292 -0.4307 C -0.6463 -0.43427 -0.62583 -0.44078 -0.61969 -0.44288 C -0.60315 -0.44141 -0.58646 -0.4412 -0.56977 -0.43889 C -0.56709 -0.43847 -0.56457 -0.43679 -0.56221 -0.43469 C -0.55181 -0.42587 -0.54504 -0.41138 -0.53811 -0.39857 C -0.49465 -0.31815 -0.53386 -0.39458 -0.51087 -0.34209 C -0.50032 -0.31794 -0.48221 -0.28392 -0.47465 -0.25746 C -0.46095 -0.20937 -0.46756 -0.22848 -0.45654 -0.19887 C -0.45544 -0.19278 -0.45418 -0.1869 -0.45339 -0.18081 C -0.45071 -0.16065 -0.45071 -0.13398 -0.45339 -0.11634 C -0.45465 -0.10857 -0.45922 -0.10269 -0.46252 -0.09618 C -0.46347 -0.09408 -0.4641 -0.09156 -0.46552 -0.09009 C -0.46725 -0.0882 -0.46977 -0.08778 -0.47166 -0.0861 C -0.48142 -0.07665 -0.47087 -0.08232 -0.48063 -0.07791 C -0.49276 -0.08064 -0.50489 -0.08253 -0.51701 -0.0861 C -0.52158 -0.08736 -0.52599 -0.08988 -0.53056 -0.09198 C -0.54882 -0.10101 -0.57119 -0.11529 -0.58646 -0.12642 C -0.61622 -0.14763 -0.63449 -0.16149 -0.67119 -0.18081 C -0.67622 -0.18333 -0.73181 -0.21189 -0.74977 -0.22302 C -0.76 -0.22953 -0.77024 -0.23562 -0.78 -0.24318 L -0.79811 -0.25746 C -0.80063 -0.25935 -0.80363 -0.26061 -0.80567 -0.26334 C -0.8115 -0.27111 -0.80898 -0.26712 -0.81323 -0.27552 C -0.81276 -0.27762 -0.81292 -0.28014 -0.81166 -0.28161 C -0.80961 -0.28392 -0.80662 -0.28413 -0.8041 -0.2856 C -0.80205 -0.28686 -0.80016 -0.28854 -0.79811 -0.28959 C -0.79622 -0.29064 -0.79402 -0.29085 -0.79213 -0.29169 C -0.78898 -0.29295 -0.78599 -0.29442 -0.783 -0.29568 C -0.77906 -0.29715 -0.77496 -0.2982 -0.77087 -0.29967 C -0.74709 -0.30828 -0.77402 -0.30051 -0.73166 -0.31185 C -0.72615 -0.31332 -0.72063 -0.31521 -0.71496 -0.31584 L -0.69386 -0.31794 C -0.67008 -0.3171 -0.64646 -0.31752 -0.62268 -0.31584 C -0.60583 -0.31458 -0.61213 -0.31332 -0.60158 -0.30786 C -0.59859 -0.30618 -0.59544 -0.30555 -0.59244 -0.30366 C -0.58394 -0.29799 -0.57355 -0.28917 -0.56678 -0.27951 C -0.56347 -0.27468 -0.56063 -0.26901 -0.5578 -0.26334 C -0.55197 -0.25221 -0.54441 -0.24213 -0.54111 -0.22911 C -0.53733 -0.21399 -0.53528 -0.20664 -0.53197 -0.19089 C -0.53087 -0.18543 -0.53008 -0.18018 -0.52898 -0.17472 C -0.52945 -0.15246 -0.52898 -0.1302 -0.53056 -0.10815 C -0.53103 -0.10206 -0.53638 -0.08757 -0.53953 -0.0819 C -0.54441 -0.07371 -0.54993 -0.06615 -0.55465 -0.05775 C -0.55622 -0.05502 -0.55733 -0.05187 -0.55922 -0.04977 C -0.56205 -0.04641 -0.56536 -0.04452 -0.56835 -0.04158 C -0.57087 -0.03906 -0.57292 -0.03528 -0.57591 -0.0336 C -0.57874 -0.03192 -0.58205 -0.03255 -0.58489 -0.0315 C -0.58804 -0.03045 -0.59103 -0.02877 -0.59402 -0.02751 C -0.59748 -0.02604 -0.60111 -0.02478 -0.60457 -0.02352 C -0.64693 -0.02856 -0.64174 -0.021 -0.66504 -0.0357 C -0.67685 -0.04284 -0.6978 -0.05796 -0.70441 -0.06783 C -0.70788 -0.07329 -0.71119 -0.07896 -0.71496 -0.084 C -0.7241 -0.09618 -0.73355 -0.10353 -0.74063 -0.11823 C -0.74804 -0.13377 -0.7537 -0.15057 -0.76032 -0.16674 C -0.76331 -0.17409 -0.76741 -0.18081 -0.76945 -0.18879 C -0.79024 -0.27195 -0.76284 -0.15876 -0.77843 -0.2352 C -0.79024 -0.29274 -0.77922 -0.22239 -0.78898 -0.27951 C -0.79024 -0.28686 -0.79071 -0.29442 -0.79213 -0.30177 C -0.79323 -0.30849 -0.79512 -0.31521 -0.79654 -0.32193 C -0.80174 -0.34691 -0.79685 -0.32928 -0.8041 -0.35216 C -0.80473 -0.35615 -0.80504 -0.36014 -0.80567 -0.36413 C -0.80615 -0.36686 -0.80741 -0.36959 -0.80725 -0.37232 C -0.80678 -0.37841 -0.80615 -0.38471 -0.8041 -0.39038 C -0.80315 -0.39353 -0.79717 -0.39563 -0.79512 -0.39647 C -0.78205 -0.39584 -0.76882 -0.39647 -0.75575 -0.39437 C -0.74772 -0.39311 -0.74 -0.38492 -0.73307 -0.3803 C -0.72867 -0.37736 -0.7241 -0.37463 -0.71953 -0.37232 C -0.70252 -0.36392 -0.70504 -0.36875 -0.68772 -0.35825 C -0.68205 -0.35468 -0.67685 -0.34964 -0.67119 -0.34607 C -0.63859 -0.32634 -0.66615 -0.35447 -0.61827 -0.30975 C -0.60819 -0.3003 -0.59544 -0.29463 -0.58804 -0.28161 C -0.58347 -0.27342 -0.56741 -0.24696 -0.56221 -0.2331 C -0.56032 -0.22806 -0.55922 -0.22239 -0.5578 -0.21714 C -0.55717 -0.21168 -0.5567 -0.20622 -0.55622 -0.20097 C -0.55575 -0.19614 -0.55465 -0.19152 -0.55465 -0.1869 C -0.55512 -0.17535 -0.55622 -0.1638 -0.5578 -0.15246 C -0.55827 -0.14889 -0.55922 -0.14532 -0.56079 -0.14238 C -0.56804 -0.12957 -0.56914 -0.12978 -0.57733 -0.12432 C -0.58394 -0.12495 -0.59071 -0.12411 -0.59701 -0.12642 C -0.60063 -0.12747 -0.60331 -0.13146 -0.60615 -0.1344 C -0.61339 -0.14217 -0.62079 -0.14973 -0.62725 -0.15855 C -0.6367 -0.17115 -0.64599 -0.18291 -0.65449 -0.19698 C -0.65874 -0.20391 -0.66268 -0.21147 -0.66662 -0.21903 C -0.67024 -0.22638 -0.67433 -0.23331 -0.67717 -0.24129 C -0.69181 -0.28245 -0.69071 -0.28266 -0.69685 -0.31794 C -0.69733 -0.32802 -0.6978 -0.3381 -0.69827 -0.34817 C -0.69922 -0.36497 -0.70142 -0.39857 -0.70142 -0.39857 C -0.70221 -0.43679 -0.70174 -0.45779 -0.70441 -0.49118 C -0.70473 -0.49601 -0.70536 -0.50063 -0.70583 -0.50525 C -0.70772 -0.4979 -0.7115 -0.48278 -0.71339 -0.47921 C -0.71496 -0.47648 -0.71685 -0.47417 -0.71796 -0.47102 C -0.71985 -0.46598 -0.72048 -0.4601 -0.72252 -0.45485 C -0.72457 -0.44981 -0.72772 -0.44582 -0.73008 -0.44078 C -0.74819 -0.40235 -0.72363 -0.44498 -0.75575 -0.39437 C -0.75827 -0.39038 -0.76111 -0.3866 -0.76331 -0.3824 C -0.76583 -0.37757 -0.76804 -0.37253 -0.77087 -0.36833 C -0.79607 -0.33054 -0.77906 -0.35657 -0.79355 -0.33999 C -0.79512 -0.3381 -0.79654 -0.33579 -0.79811 -0.3339 C -0.8 -0.3318 -0.80189 -0.32949 -0.8041 -0.32802 C -0.80693 -0.32613 -0.81323 -0.32382 -0.81323 -0.32382 C -0.82126 -0.32466 -0.82945 -0.32466 -0.83748 -0.32592 C -0.84284 -0.32676 -0.84867 -0.3297 -0.85402 -0.33201 C -0.85859 -0.33138 -0.86347 -0.33222 -0.86772 -0.32991 C -0.86993 -0.32865 -0.87071 -0.32466 -0.87213 -0.32193 C -0.87528 -0.31584 -0.87827 -0.30975 -0.88126 -0.30366 C -0.88221 -0.30177 -0.88363 -0.30009 -0.88426 -0.29778 C -0.88473 -0.29568 -0.88504 -0.29358 -0.88583 -0.29169 C -0.88693 -0.28896 -0.89213 -0.28098 -0.89339 -0.27762 C -0.89465 -0.27363 -0.89418 -0.26838 -0.89638 -0.26544 C -0.90394 -0.25536 -0.90237 -0.25389 -0.90993 -0.25137 C -0.9104 -0.25116 -0.91103 -0.25137 -0.9115 -0.25137 L -0.91449 -0.27762 " pathEditMode="relative" ptsTypes="AAAAAAAAAAAAAAAAAAAAAAAAAAAAAAAAAAAAAAAAAAAAAAAAAAAAAAAAAAAAAAAAAAAAAAAAAAAAAAAAAAAAAAAAAAAAAAAAAAAAAAAAAAAAAAAAAAAAAAAAAAAAAAAAAAAAAAAAAAAAAAAAAAAAAAAAAAAAAA">
                                      <p:cBhvr>
                                        <p:cTn id="17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28</Words>
  <Application>Microsoft Office PowerPoint</Application>
  <PresentationFormat>自訂</PresentationFormat>
  <Paragraphs>8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清松手寫體1</vt:lpstr>
      <vt:lpstr>清松手寫體2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29</cp:revision>
  <dcterms:created xsi:type="dcterms:W3CDTF">2017-09-25T22:47:10Z</dcterms:created>
  <dcterms:modified xsi:type="dcterms:W3CDTF">2019-11-04T03:58:20Z</dcterms:modified>
  <dc:language>zh-TW</dc:language>
</cp:coreProperties>
</file>