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0" y="31344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25880" y="289560"/>
            <a:ext cx="6553200" cy="2468880"/>
          </a:xfrm>
          <a:prstGeom prst="wedgeEllipseCallout">
            <a:avLst>
              <a:gd name="adj1" fmla="val -34818"/>
              <a:gd name="adj2" fmla="val 71619"/>
            </a:avLst>
          </a:prstGeom>
          <a:ln>
            <a:solidFill>
              <a:srgbClr val="F49F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815760" y="830634"/>
            <a:ext cx="2514600" cy="1127760"/>
          </a:xfrm>
          <a:prstGeom prst="wedgeRoundRectCallout">
            <a:avLst>
              <a:gd name="adj1" fmla="val -30833"/>
              <a:gd name="adj2" fmla="val 89863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EE8BFF"/>
                </a:solidFill>
              </a:rPr>
              <a:t>一見如故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4049400" y="906834"/>
            <a:ext cx="2499360" cy="1051560"/>
          </a:xfrm>
          <a:prstGeom prst="wedgeRoundRectCallout">
            <a:avLst>
              <a:gd name="adj1" fmla="val -30833"/>
              <a:gd name="adj2" fmla="val 8986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/>
                </a:solidFill>
              </a:rPr>
              <a:t>一鼓作氣</a:t>
            </a:r>
            <a:endParaRPr lang="zh-TW" altLang="en-US" sz="4000" dirty="0">
              <a:solidFill>
                <a:schemeClr val="accent4"/>
              </a:solidFill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7191600" y="906834"/>
            <a:ext cx="2423160" cy="1179468"/>
          </a:xfrm>
          <a:prstGeom prst="wedgeRoundRectCallout">
            <a:avLst>
              <a:gd name="adj1" fmla="val -26202"/>
              <a:gd name="adj2" fmla="val 7556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72212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2164080" y="535620"/>
            <a:ext cx="3199920" cy="1508760"/>
          </a:xfrm>
          <a:prstGeom prst="wedgeRoundRectCallout">
            <a:avLst>
              <a:gd name="adj1" fmla="val -29722"/>
              <a:gd name="adj2" fmla="val 8148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</a:rPr>
              <a:t>小熊，那你呢？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5821680" y="535620"/>
            <a:ext cx="2956560" cy="1508760"/>
          </a:xfrm>
          <a:prstGeom prst="wedgeRoundRectCallout">
            <a:avLst>
              <a:gd name="adj1" fmla="val -29722"/>
              <a:gd name="adj2" fmla="val 8148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7030A0"/>
                </a:solidFill>
              </a:rPr>
              <a:t>我想想</a:t>
            </a:r>
            <a:r>
              <a:rPr lang="en-US" altLang="zh-TW" sz="3200" dirty="0">
                <a:solidFill>
                  <a:srgbClr val="7030A0"/>
                </a:solidFill>
              </a:rPr>
              <a:t>...</a:t>
            </a:r>
            <a:endParaRPr lang="zh-TW" altLang="en-US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187305" y="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234400" y="885444"/>
            <a:ext cx="2880360" cy="1310016"/>
          </a:xfrm>
          <a:prstGeom prst="wedgeRoundRectCallout">
            <a:avLst>
              <a:gd name="adj1" fmla="val -30570"/>
              <a:gd name="adj2" fmla="val 9132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16708 -0.06048 L 0.2926 -0.12894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8" y="-3423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74 -0.01092 L -0.19874 -0.01092 C -0.20441 -0.00945 -0.20977 -0.00735 -0.21543 -0.00693 C -0.21701 -0.00672 -0.21843 -0.00861 -0.22 -0.00882 C -0.23103 -0.01008 -0.24221 -0.01029 -0.25323 -0.01092 L -0.29858 -0.01281 L -0.39087 -0.01092 C -0.39292 -0.01071 -0.3948 -0.00945 -0.39685 -0.00882 C -0.40189 -0.00735 -0.40693 -0.00609 -0.41197 -0.00483 C -0.42551 -0.00126 -0.41701 -0.00315 -0.43764 -0.00084 C -0.44016 -0.00021 -0.44284 0.00042 -0.4452 0.00126 C -0.44677 0.00168 -0.44819 0.00273 -0.44977 0.00315 C -0.4548 0.00483 -0.45984 0.00567 -0.46488 0.00735 C -0.46851 0.0084 -0.47197 0.01008 -0.47543 0.01134 C -0.48 0.01281 -0.48457 0.01365 -0.48914 0.01533 C -0.4937 0.01701 -0.49811 0.01974 -0.50268 0.02142 C -0.51465 0.02583 -0.51669 0.02541 -0.52835 0.02751 C -0.53969 0.0294 -0.53685 0.02877 -0.54662 0.0315 L -0.62362 0.0294 C -0.62725 0.02919 -0.63071 0.02793 -0.63433 0.02751 C -0.63874 0.02667 -0.64331 0.02604 -0.64788 0.02541 C -0.64992 0.02478 -0.65181 0.02331 -0.65386 0.02331 C -0.66095 0.02331 -0.66835 0.02478 -0.67512 0.02751 C -0.67811 0.02856 -0.6811 0.03003 -0.6841 0.0315 C -0.68567 0.03213 -0.6874 0.03234 -0.68866 0.03339 C -0.69024 0.03486 -0.6915 0.03654 -0.69323 0.03759 C -0.69606 0.03927 -0.69921 0.04011 -0.70236 0.04158 L -0.70677 0.04347 L -0.71134 0.04557 C -0.71292 0.0462 -0.71433 0.04704 -0.71591 0.04767 C -0.71795 0.0483 -0.72 0.04872 -0.72189 0.04956 C -0.73732 0.05586 -0.72473 0.05208 -0.73858 0.05565 C -0.75827 0.05502 -0.77795 0.05355 -0.79748 0.05355 C -0.81843 0.05355 -0.82772 0.05523 -0.84599 0.05775 C -0.85654 0.06132 -0.85213 0.06027 -0.86866 0.06174 C -0.87764 0.06258 -0.88677 0.063 -0.89575 0.06384 C -0.94063 0.06153 -0.9241 0.06174 -0.94567 0.06174 L -0.94866 0.05166 " pathEditMode="relative" ptsTypes="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2019-11-04T03:57:36Z</dcterms:modified>
  <dc:language>zh-TW</dc:language>
</cp:coreProperties>
</file>