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67040" y="33172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645920" y="807720"/>
            <a:ext cx="8031480" cy="1965960"/>
          </a:xfrm>
          <a:prstGeom prst="wedgeEllipseCallout">
            <a:avLst>
              <a:gd name="adj1" fmla="val -44112"/>
              <a:gd name="adj2" fmla="val 7910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01080" y="1264920"/>
            <a:ext cx="2263320" cy="1295400"/>
          </a:xfrm>
          <a:prstGeom prst="wedgeRoundRectCallout">
            <a:avLst>
              <a:gd name="adj1" fmla="val -8039"/>
              <a:gd name="adj2" fmla="val 71912"/>
              <a:gd name="adj3" fmla="val 16667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641760" y="1476600"/>
            <a:ext cx="2263320" cy="1295400"/>
          </a:xfrm>
          <a:prstGeom prst="wedgeRoundRectCallout">
            <a:avLst>
              <a:gd name="adj1" fmla="val -8039"/>
              <a:gd name="adj2" fmla="val 71912"/>
              <a:gd name="adj3" fmla="val 16667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714720" y="1476600"/>
            <a:ext cx="2263320" cy="1295400"/>
          </a:xfrm>
          <a:prstGeom prst="wedgeRoundRectCallout">
            <a:avLst>
              <a:gd name="adj1" fmla="val -8039"/>
              <a:gd name="adj2" fmla="val 71912"/>
              <a:gd name="adj3" fmla="val 16667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426720" y="1402560"/>
            <a:ext cx="3733800" cy="1081800"/>
          </a:xfrm>
          <a:prstGeom prst="wedgeRoundRectCallout">
            <a:avLst>
              <a:gd name="adj1" fmla="val -8447"/>
              <a:gd name="adj2" fmla="val 77547"/>
              <a:gd name="adj3" fmla="val 16667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</a:t>
            </a:r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熊，那你呢？</a:t>
            </a:r>
          </a:p>
          <a:p>
            <a:pPr algn="ctr"/>
            <a:endParaRPr lang="zh-TW" altLang="en-US" sz="36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5" name="雲朵形圖說文字 4"/>
          <p:cNvSpPr/>
          <p:nvPr/>
        </p:nvSpPr>
        <p:spPr>
          <a:xfrm>
            <a:off x="6149880" y="754860"/>
            <a:ext cx="3100800" cy="1295400"/>
          </a:xfrm>
          <a:prstGeom prst="cloudCallout">
            <a:avLst>
              <a:gd name="adj1" fmla="val -27222"/>
              <a:gd name="adj2" fmla="val 111912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我想想</a:t>
            </a:r>
            <a:r>
              <a:rPr lang="en-US" altLang="zh-TW" sz="36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...</a:t>
            </a:r>
            <a:endParaRPr lang="zh-TW" altLang="en-US" sz="36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202040" y="6168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5825760" y="1439760"/>
            <a:ext cx="2796000" cy="1295400"/>
          </a:xfrm>
          <a:prstGeom prst="wedgeRoundRectCallout">
            <a:avLst>
              <a:gd name="adj1" fmla="val -8039"/>
              <a:gd name="adj2" fmla="val 71912"/>
              <a:gd name="adj3" fmla="val 16667"/>
            </a:avLst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994520" y="19117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56693E-6 -4.47711E-6 L 0.10141 -0.1289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71" y="-6447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65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 0.01218 L -0.16 0.01218 C -0.16409 0.00462 -0.16771 -0.00315 -0.17212 -0.01008 C -0.17386 -0.0126 -0.17637 -0.01365 -0.17826 -0.01617 C -0.18094 -0.01974 -0.18283 -0.02478 -0.18582 -0.02814 C -0.1874 -0.03024 -0.18992 -0.03045 -0.19181 -0.03234 C -0.19354 -0.03381 -0.19464 -0.03654 -0.19637 -0.03822 C -0.19921 -0.04116 -0.20236 -0.04368 -0.20551 -0.04641 C -0.20693 -0.04767 -0.20819 -0.04956 -0.20992 -0.0504 L -0.21449 -0.05229 C -0.22551 -0.05082 -0.22582 -0.05145 -0.23417 -0.0483 C -0.23574 -0.04767 -0.23716 -0.04725 -0.23874 -0.04641 C -0.24078 -0.04515 -0.24252 -0.04326 -0.24472 -0.04221 C -0.24771 -0.04116 -0.25086 -0.04137 -0.25386 -0.04032 C -0.25685 -0.03927 -0.25968 -0.03696 -0.26283 -0.03633 C -0.26693 -0.03528 -0.27527 -0.0336 -0.27952 -0.03234 C -0.2811 -0.03171 -0.28252 -0.03087 -0.28409 -0.03024 C -0.3 -0.02415 -0.27763 -0.03381 -0.29921 -0.02415 L -0.31275 -0.01806 C -0.31433 -0.01743 -0.31606 -0.01722 -0.31732 -0.01617 C -0.32362 -0.0105 -0.32015 -0.0126 -0.32787 -0.01008 C -0.33197 -0.01071 -0.33606 -0.01071 -0.34 -0.01218 C -0.34173 -0.01281 -0.34299 -0.01512 -0.34456 -0.01617 C -0.34598 -0.01701 -0.34771 -0.01722 -0.34913 -0.01806 C -0.35228 -0.02037 -0.35685 -0.02583 -0.35968 -0.02814 C -0.36488 -0.03255 -0.36598 -0.03234 -0.37181 -0.03423 C -0.38472 -0.04578 -0.36834 -0.03192 -0.38078 -0.04032 C -0.38252 -0.04137 -0.38378 -0.04326 -0.38535 -0.04431 C -0.38834 -0.04599 -0.39149 -0.04704 -0.39449 -0.0483 C -0.3959 -0.04893 -0.39748 -0.04935 -0.39905 -0.0504 C -0.40094 -0.05166 -0.40299 -0.05292 -0.40504 -0.05439 C -0.40661 -0.05565 -0.40787 -0.05754 -0.4096 -0.05838 C -0.41197 -0.05964 -0.41464 -0.05964 -0.41716 -0.06048 C -0.4211 -0.06174 -0.42519 -0.06279 -0.42929 -0.06447 C -0.43574 -0.06741 -0.43228 -0.06594 -0.43984 -0.06846 L -0.5033 -0.06657 C -0.50677 -0.06636 -0.51055 -0.06363 -0.51386 -0.06237 C -0.52488 -0.0588 -0.51842 -0.06195 -0.53055 -0.05838 C -0.53212 -0.05796 -0.53354 -0.05691 -0.53511 -0.05649 C -0.53748 -0.05565 -0.54015 -0.05523 -0.54267 -0.05439 C -0.54787 -0.0525 -0.55307 -0.05019 -0.55779 -0.04641 C -0.56488 -0.04074 -0.56598 -0.03801 -0.57291 -0.03423 C -0.57574 -0.03276 -0.57889 -0.03171 -0.58189 -0.03024 C -0.58441 -0.02898 -0.58693 -0.02751 -0.58945 -0.02625 C -0.59102 -0.02541 -0.59244 -0.02436 -0.59401 -0.02415 C -0.6 -0.0231 -0.60614 -0.02289 -0.61212 -0.02226 C -0.63212 -0.0231 -0.64708 -0.02184 -0.66504 -0.02625 C -0.66708 -0.02667 -0.66913 -0.0273 -0.67118 -0.02814 C -0.6759 -0.03045 -0.68267 -0.03675 -0.6863 -0.04032 C -0.68882 -0.04284 -0.6937 -0.04809 -0.69685 -0.0504 C -0.69874 -0.05187 -0.70094 -0.05292 -0.70283 -0.05439 C -0.7126 -0.06174 -0.70236 -0.05733 -0.71952 -0.06657 C -0.72204 -0.06783 -0.72472 -0.06888 -0.72708 -0.07056 C -0.72976 -0.07224 -0.73212 -0.07455 -0.73464 -0.07665 C -0.73622 -0.07791 -0.73748 -0.0798 -0.73921 -0.08064 C -0.74315 -0.08253 -0.7474 -0.08295 -0.75134 -0.08463 L -0.75574 -0.08652 C -0.76645 -0.08589 -0.777 -0.08568 -0.78756 -0.08463 C -0.78913 -0.08442 -0.79055 -0.08316 -0.79212 -0.08253 C -0.79417 -0.0819 -0.79606 -0.08127 -0.79811 -0.08064 C -0.80015 -0.07854 -0.80189 -0.07581 -0.80425 -0.07455 C -0.81008 -0.07119 -0.81622 -0.06909 -0.82236 -0.06657 C -0.82535 -0.0651 -0.8285 -0.06426 -0.83134 -0.06237 C -0.83338 -0.06111 -0.83527 -0.05943 -0.83748 -0.05838 C -0.84236 -0.05628 -0.84315 -0.05649 -0.84645 -0.05649 L -0.84346 -0.05649 " pathEditMode="relative" ptsTypes="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65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 0.01218 L -0.16 0.01239 C -0.16409 0.00462 -0.16771 -0.00315 -0.17212 -0.01008 C -0.17385 -0.0126 -0.17637 -0.01365 -0.17826 -0.01617 C -0.18094 -0.01974 -0.18283 -0.02478 -0.18582 -0.02814 C -0.1874 -0.03024 -0.18992 -0.03045 -0.19181 -0.03234 C -0.19354 -0.03381 -0.19464 -0.03654 -0.19637 -0.03822 C -0.19921 -0.04116 -0.20236 -0.04368 -0.20551 -0.04641 C -0.20693 -0.04767 -0.20819 -0.04956 -0.20992 -0.0504 L -0.21448 -0.05229 C -0.22551 -0.05082 -0.22582 -0.05145 -0.23417 -0.0483 C -0.23574 -0.04767 -0.23716 -0.04725 -0.23874 -0.04641 C -0.24078 -0.04515 -0.24252 -0.04326 -0.24472 -0.04221 C -0.24771 -0.04116 -0.25086 -0.04137 -0.25385 -0.04032 C -0.25685 -0.03927 -0.25968 -0.03696 -0.26283 -0.03633 C -0.26693 -0.03528 -0.27527 -0.0336 -0.27952 -0.03234 C -0.2811 -0.03171 -0.28252 -0.03087 -0.28409 -0.03024 C -0.3 -0.02415 -0.27763 -0.03381 -0.29921 -0.02415 L -0.31275 -0.01806 C -0.31433 -0.01743 -0.31606 -0.01722 -0.31732 -0.01617 C -0.32362 -0.0105 -0.32015 -0.0126 -0.32787 -0.01008 C -0.33197 -0.01071 -0.33606 -0.01071 -0.34 -0.01218 C -0.34173 -0.01281 -0.34299 -0.01512 -0.34456 -0.01617 C -0.34598 -0.01701 -0.34771 -0.01722 -0.34913 -0.01806 C -0.35228 -0.02037 -0.35685 -0.02583 -0.35968 -0.02814 C -0.36488 -0.03255 -0.36598 -0.03234 -0.37181 -0.03423 C -0.38472 -0.04578 -0.36834 -0.03192 -0.38078 -0.04032 C -0.38252 -0.04137 -0.38378 -0.04326 -0.38535 -0.04431 C -0.38834 -0.04599 -0.39149 -0.04704 -0.39448 -0.0483 C -0.3959 -0.04893 -0.39748 -0.04935 -0.39905 -0.0504 C -0.40094 -0.05166 -0.40299 -0.05292 -0.40504 -0.05439 C -0.40661 -0.05565 -0.40787 -0.05754 -0.4096 -0.05838 C -0.41197 -0.05964 -0.41464 -0.05964 -0.41716 -0.06048 C -0.4211 -0.06174 -0.42519 -0.06279 -0.42929 -0.06447 C -0.43574 -0.06741 -0.43228 -0.06594 -0.43984 -0.06846 L -0.5033 -0.06657 C -0.50677 -0.06636 -0.51055 -0.06363 -0.51385 -0.06237 C -0.52488 -0.0588 -0.51842 -0.06195 -0.53055 -0.05838 C -0.53212 -0.05796 -0.53354 -0.05691 -0.53511 -0.05649 C -0.53748 -0.05565 -0.54015 -0.05523 -0.54267 -0.05439 C -0.54787 -0.0525 -0.55307 -0.05019 -0.55779 -0.04641 C -0.56488 -0.04074 -0.56598 -0.03801 -0.57291 -0.03423 C -0.57574 -0.03276 -0.57889 -0.03171 -0.58189 -0.03024 C -0.58441 -0.02898 -0.58693 -0.02751 -0.58945 -0.02625 C -0.59102 -0.02541 -0.59244 -0.02436 -0.59401 -0.02415 C -0.6 -0.0231 -0.60614 -0.02289 -0.61212 -0.02226 C -0.63212 -0.0231 -0.64708 -0.02184 -0.66504 -0.02625 C -0.66708 -0.02667 -0.66913 -0.0273 -0.67118 -0.02814 C -0.6759 -0.03045 -0.68267 -0.03675 -0.6863 -0.04032 C -0.68882 -0.04284 -0.6937 -0.04809 -0.69685 -0.0504 C -0.69874 -0.05187 -0.70094 -0.05292 -0.70283 -0.05439 C -0.7126 -0.06174 -0.70236 -0.05733 -0.71952 -0.06657 C -0.72204 -0.06783 -0.72472 -0.06888 -0.72708 -0.07056 C -0.72976 -0.07224 -0.73212 -0.07455 -0.73464 -0.07665 C -0.73622 -0.07791 -0.73748 -0.0798 -0.73921 -0.08064 C -0.74315 -0.08253 -0.7474 -0.08295 -0.75134 -0.08463 L -0.75574 -0.08652 C -0.76645 -0.08589 -0.777 -0.08568 -0.78756 -0.08463 C -0.78913 -0.08442 -0.79055 -0.08316 -0.79212 -0.08253 C -0.79417 -0.0819 -0.79606 -0.08127 -0.79811 -0.08064 C -0.80015 -0.07854 -0.80189 -0.07581 -0.80425 -0.07455 C -0.81008 -0.07119 -0.81622 -0.06909 -0.82236 -0.06657 C -0.82535 -0.0651 -0.8285 -0.06426 -0.83134 -0.06237 C -0.83338 -0.06111 -0.83527 -0.05943 -0.83748 -0.05838 C -0.84236 -0.05628 -0.84315 -0.05649 -0.84645 -0.05649 L -0.84346 -0.05649 " pathEditMode="relative" rAng="0" ptsTypes="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31" y="-493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文鼎細鋼筆行楷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2019-11-04T04:00:20Z</dcterms:modified>
  <dc:language>zh-TW</dc:language>
</cp:coreProperties>
</file>