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000066"/>
    <a:srgbClr val="F49FFF"/>
    <a:srgbClr val="FFC6C5"/>
    <a:srgbClr val="CC66FF"/>
    <a:srgbClr val="996600"/>
    <a:srgbClr val="CC9900"/>
    <a:srgbClr val="9D69AB"/>
    <a:srgbClr val="9BB8FF"/>
    <a:srgbClr val="EE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0" y="-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06780" y="350520"/>
            <a:ext cx="5326380" cy="2651760"/>
          </a:xfrm>
          <a:prstGeom prst="wedgeEllipseCallout">
            <a:avLst>
              <a:gd name="adj1" fmla="val -18830"/>
              <a:gd name="adj2" fmla="val 72256"/>
            </a:avLst>
          </a:prstGeom>
          <a:ln/>
          <a:effectLst>
            <a:innerShdw blurRad="114300">
              <a:prstClr val="black"/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  <a:endParaRPr lang="zh-TW" altLang="en-US" sz="4000" dirty="0">
              <a:solidFill>
                <a:srgbClr val="CC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79720" y="274320"/>
            <a:ext cx="2552880" cy="2209800"/>
          </a:xfrm>
          <a:prstGeom prst="wedgeRoundRectCallout">
            <a:avLst>
              <a:gd name="adj1" fmla="val -22027"/>
              <a:gd name="adj2" fmla="val 69069"/>
              <a:gd name="adj3" fmla="val 16667"/>
            </a:avLst>
          </a:prstGeom>
          <a:solidFill>
            <a:srgbClr val="F49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99660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733560" y="274320"/>
            <a:ext cx="2552880" cy="2209800"/>
          </a:xfrm>
          <a:prstGeom prst="wedgeRoundRectCallout">
            <a:avLst>
              <a:gd name="adj1" fmla="val -22027"/>
              <a:gd name="adj2" fmla="val 69069"/>
              <a:gd name="adj3" fmla="val 16667"/>
            </a:avLst>
          </a:prstGeom>
          <a:solidFill>
            <a:srgbClr val="000066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CC99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605640" y="487680"/>
            <a:ext cx="2552880" cy="2209800"/>
          </a:xfrm>
          <a:prstGeom prst="wedgeRoundRectCallout">
            <a:avLst>
              <a:gd name="adj1" fmla="val -22027"/>
              <a:gd name="adj2" fmla="val 69069"/>
              <a:gd name="adj3" fmla="val 16667"/>
            </a:avLst>
          </a:prstGeom>
          <a:solidFill>
            <a:srgbClr val="99FF66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9660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一心</a:t>
            </a:r>
            <a:r>
              <a:rPr lang="zh-TW" altLang="en-US" sz="4000" dirty="0">
                <a:solidFill>
                  <a:srgbClr val="99660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545080" y="594360"/>
            <a:ext cx="2301240" cy="1890000"/>
          </a:xfrm>
          <a:prstGeom prst="wedgeRoundRectCallout">
            <a:avLst>
              <a:gd name="adj1" fmla="val -17522"/>
              <a:gd name="adj2" fmla="val 65725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CC66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699760" y="0"/>
            <a:ext cx="3169920" cy="2278800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 dirty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000" dirty="0">
              <a:solidFill>
                <a:srgbClr val="CC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80625" y="1153080"/>
            <a:ext cx="2880000" cy="1510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1179600" y="198432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128705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781800" y="378360"/>
            <a:ext cx="1981200" cy="2069640"/>
          </a:xfrm>
          <a:prstGeom prst="wedgeRoundRect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accent2">
                    <a:lumMod val="50000"/>
                  </a:schemeClr>
                </a:solidFill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080625" y="27832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233025" y="392676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0.05149 0.09282 L -0.05149 0.09303 C -0.05543 0.09534 -0.05952 0.09786 -0.06362 0.1008 C -0.06519 0.10185 -0.06645 0.10374 -0.06803 0.10479 C -0.0696 0.10584 -0.07133 0.10584 -0.07275 0.10689 C -0.07574 0.1092 -0.07811 0.11403 -0.08157 0.11487 C -0.08425 0.1155 -0.08692 0.11613 -0.08929 0.11697 C -0.0907 0.11739 -0.09244 0.11865 -0.09401 0.11886 C -0.09826 0.11991 -0.10283 0.12033 -0.10755 0.12096 L -0.21779 0.11886 C -0.22283 0.11865 -0.22566 0.11529 -0.22976 0.11298 C -0.23133 0.11214 -0.23275 0.1113 -0.23448 0.11088 C -0.23905 0.10941 -0.24724 0.10836 -0.25102 0.10479 C -0.25763 0.09891 -0.2644 0.09219 -0.27212 0.08862 C -0.28283 0.08379 -0.27874 0.08694 -0.28566 0.08064 C -0.29574 0.08127 -0.30598 0.08106 -0.3159 0.08274 C -0.31858 0.08316 -0.32094 0.08547 -0.32362 0.08673 C -0.32566 0.08757 -0.32755 0.08799 -0.3296 0.08862 C -0.34204 0.0987 -0.33307 0.08988 -0.34314 0.10479 C -0.34598 0.10899 -0.34992 0.11214 -0.35228 0.11697 C -0.35921 0.13083 -0.35716 0.12432 -0.35984 0.13503 C -0.35937 0.13986 -0.35968 0.1449 -0.35826 0.1491 C -0.35748 0.15141 -0.35511 0.15162 -0.3537 0.1533 C -0.35212 0.15498 -0.35086 0.1575 -0.34929 0.15918 C -0.34299 0.16611 -0.34598 0.16065 -0.33874 0.16737 C -0.3359 0.16968 -0.33417 0.17325 -0.33102 0.17535 C -0.32929 0.17682 -0.32708 0.1764 -0.32519 0.17745 C -0.32314 0.1785 -0.32094 0.18018 -0.31905 0.18144 C -0.3137 0.18081 -0.30803 0.1806 -0.30236 0.17934 C -0.29921 0.17871 -0.29637 0.1764 -0.29338 0.17535 L -0.28755 0.17346 C -0.28377 0.17409 -0.28015 0.17535 -0.277 0.17535 C -0.27133 0.17535 -0.27007 0.17346 -0.26771 0.16737 C -0.26708 0.16548 -0.26724 0.16296 -0.26629 0.16128 C -0.26488 0.15939 -0.26314 0.15855 -0.26157 0.15729 C -0.26047 0.1533 -0.26047 0.14868 -0.25858 0.14511 C -0.25763 0.14322 -0.25637 0.14133 -0.25574 0.13902 C -0.25433 0.13524 -0.2537 0.13104 -0.25259 0.12705 C -0.25196 0.12495 -0.25181 0.12264 -0.25102 0.12096 L -0.24803 0.11487 C -0.24692 0.10962 -0.24582 0.10416 -0.24519 0.0987 C -0.2444 0.09471 -0.24409 0.09072 -0.24346 0.08673 C -0.24314 0.08463 -0.24236 0.08274 -0.24204 0.08064 C -0.24126 0.07665 -0.2411 0.07266 -0.24031 0.06846 C -0.2411 0.03297 -0.23874 -0.00294 -0.24204 -0.03822 C -0.24204 -0.03969 -0.25464 -0.04935 -0.25716 -0.0504 C -0.26 -0.05166 -0.26314 -0.05166 -0.26629 -0.0525 C -0.26818 -0.05376 -0.27023 -0.05544 -0.27212 -0.05649 C -0.27417 -0.05754 -0.27622 -0.05775 -0.27811 -0.05838 C -0.27984 -0.05901 -0.2811 -0.05985 -0.28267 -0.06048 C -0.29622 -0.06552 -0.28252 -0.05964 -0.29338 -0.06447 C -0.30629 -0.063 -0.30677 -0.06405 -0.3159 -0.06048 C -0.31748 -0.05985 -0.31905 -0.05943 -0.32047 -0.05838 C -0.3222 -0.05733 -0.32362 -0.05586 -0.32519 -0.05439 C -0.32992 -0.04494 -0.3274 -0.05061 -0.33102 -0.03633 L -0.33275 -0.03024 C -0.33244 -0.02856 -0.33102 -0.00462 -0.32818 -0.0021 C -0.32661 -0.00063 -0.32519 0.00063 -0.32362 0.0021 C -0.32141 0.00399 -0.31952 0.0063 -0.31748 0.00798 C -0.31559 0.00966 -0.3137 0.0105 -0.31165 0.01218 C -0.30992 0.01323 -0.30866 0.01512 -0.30692 0.01617 C -0.3011 0.01995 -0.30031 0.01953 -0.2948 0.02226 C -0.2896 0.02478 -0.28755 0.02646 -0.28267 0.02814 C -0.28078 0.02898 -0.27874 0.0294 -0.277 0.03024 C -0.27511 0.03087 -0.27385 0.03171 -0.27212 0.03234 C -0.2696 0.03297 -0.26724 0.03339 -0.26456 0.03423 C -0.26314 0.03486 -0.26157 0.03591 -0.26 0.03633 C -0.24535 0.04011 -0.24976 0.03612 -0.23149 0.04242 C -0.22189 0.04557 -0.22755 0.04389 -0.2148 0.04641 C -0.20629 0.04578 -0.19779 0.04599 -0.18897 0.04431 C -0.18724 0.04389 -0.18598 0.04179 -0.1844 0.04032 C -0.17275 0.0273 -0.18677 0.04032 -0.17543 0.03024 C -0.1685 0.01617 -0.17244 0.02079 -0.16472 0.01407 C -0.16409 0.01134 -0.16189 0.00252 -0.16189 -9.23982E-7 C -0.16189 -0.01155 -0.16267 -0.02289 -0.16346 -0.03423 C -0.16362 -0.03696 -0.16393 -0.0399 -0.16472 -0.04242 C -0.16566 -0.04452 -0.16692 -0.0462 -0.16787 -0.0483 C -0.16881 -0.0504 -0.16881 -0.05271 -0.1696 -0.05439 C -0.17055 -0.05691 -0.17244 -0.05838 -0.17385 -0.06048 C -0.17543 -0.063 -0.17669 -0.06636 -0.17842 -0.06846 C -0.18456 -0.07602 -0.18598 -0.07581 -0.19212 -0.07854 C -0.1937 -0.08064 -0.19496 -0.08337 -0.19669 -0.08463 C -0.19858 -0.0861 -0.20063 -0.08589 -0.20252 -0.08673 C -0.21795 -0.0924 -0.19448 -0.08442 -0.21338 -0.09072 C -0.2148 -0.09198 -0.21622 -0.09387 -0.21779 -0.09471 C -0.21984 -0.09576 -0.22189 -0.09597 -0.22393 -0.09681 C -0.22551 -0.09744 -0.22677 -0.09807 -0.2285 -0.0987 C -0.23039 -0.1008 -0.23244 -0.10332 -0.23448 -0.10479 C -0.23732 -0.10668 -0.24031 -0.10752 -0.24346 -0.10878 C -0.24519 -0.10962 -0.24677 -0.10983 -0.24803 -0.11088 C -0.25039 -0.11298 -0.25291 -0.11529 -0.25574 -0.11697 C -0.25748 -0.11802 -0.25952 -0.11823 -0.26157 -0.11886 C -0.26314 -0.11949 -0.26456 -0.12033 -0.26629 -0.12096 C -0.27937 -0.126 -0.26582 -0.12012 -0.277 -0.12495 C -0.2822 -0.12432 -0.28771 -0.12411 -0.29338 -0.12306 C -0.29858 -0.12201 -0.29763 -0.12012 -0.30236 -0.11697 C -0.30393 -0.11592 -0.30535 -0.1155 -0.30692 -0.11487 C -0.31905 -0.09345 -0.3033 -0.1197 -0.31748 -0.1008 C -0.31874 -0.09912 -0.31952 -0.09681 -0.32047 -0.09471 C -0.32189 -0.09198 -0.32362 -0.08946 -0.32519 -0.08673 C -0.32724 -0.08274 -0.32818 -0.07728 -0.33102 -0.07455 L -0.33574 -0.07056 C -0.34267 -0.05649 -0.33874 -0.06111 -0.34614 -0.05439 C -0.34771 -0.05103 -0.34897 -0.04746 -0.3507 -0.04431 C -0.35937 -0.02961 -0.3548 -0.04368 -0.36126 -0.02625 C -0.36252 -0.02289 -0.36314 -0.01932 -0.36425 -0.01617 C -0.36519 -0.01407 -0.36661 -0.01218 -0.3674 -0.01008 C -0.3685 -0.00693 -0.36929 -0.00336 -0.37039 -9.23982E-7 C -0.37322 0.00819 -0.37637 0.01617 -0.37937 0.02415 C -0.38047 0.02688 -0.38157 0.0294 -0.38252 0.03234 C -0.38346 0.0357 -0.38425 0.03906 -0.38551 0.04242 C -0.38629 0.04452 -0.38771 0.0462 -0.3885 0.0483 C -0.3907 0.05418 -0.39102 0.05985 -0.39448 0.06447 C -0.39716 0.06783 -0.40031 0.0693 -0.40362 0.07056 C -0.40771 0.07203 -0.41181 0.07287 -0.41574 0.07455 C -0.42456 0.07854 -0.41606 0.07497 -0.42929 0.07854 C -0.43133 0.07917 -0.43338 0.08001 -0.43543 0.08064 C -0.43795 0.08127 -0.44047 0.0819 -0.44299 0.08274 C -0.44551 0.08526 -0.45039 0.0903 -0.45354 0.09282 C -0.45543 0.09429 -0.45748 0.09534 -0.45952 0.09681 C -0.4611 0.09618 -0.46299 0.09618 -0.46409 0.09471 C -0.46519 0.09324 -0.46566 0.09072 -0.46566 0.08862 C -0.46566 0.07917 -0.46488 0.06993 -0.46409 0.06048 C -0.46362 0.0546 -0.46173 0.05334 -0.45952 0.0483 C -0.45149 0.0294 -0.46204 0.0504 -0.45196 0.03423 C -0.44897 0.02919 -0.4496 0.02646 -0.4444 0.02415 C -0.44157 0.02289 -0.43842 0.02289 -0.43543 0.02226 C -0.43338 0.02163 -0.43133 0.02079 -0.42929 0.02016 C -0.40929 0.02205 -0.41275 0.021 -0.39763 0.02415 C -0.38771 0.02625 -0.39102 0.02499 -0.38393 0.02814 C -0.38252 0.03087 -0.38063 0.03318 -0.37937 0.03633 C -0.37795 0.04011 -0.37716 0.04431 -0.37637 0.0483 C -0.3759 0.05103 -0.37527 0.05376 -0.37496 0.05649 C -0.37401 0.06216 -0.37307 0.07266 -0.37181 0.07854 C -0.37102 0.08274 -0.36976 0.08652 -0.36881 0.09072 C -0.36803 0.09513 -0.36629 0.10899 -0.36582 0.11298 C -0.36629 0.1197 -0.36661 0.12642 -0.3674 0.13314 C -0.36755 0.13524 -0.36771 0.13755 -0.36881 0.13902 C -0.37244 0.14385 -0.37732 0.14637 -0.38094 0.1512 C -0.38252 0.1533 -0.38393 0.1554 -0.38551 0.15729 C -0.3885 0.16065 -0.39165 0.1638 -0.39448 0.16737 C -0.40031 0.17451 -0.40566 0.18207 -0.41118 0.18942 C -0.4148 0.19425 -0.41732 0.19803 -0.42173 0.2016 C -0.42314 0.20265 -0.42472 0.20286 -0.42629 0.2037 C -0.42929 0.20286 -0.43244 0.20286 -0.43543 0.2016 C -0.44346 0.19824 -0.46377 0.18333 -0.46708 0.17934 C -0.4707 0.17535 -0.47385 0.17073 -0.47763 0.16737 C -0.48645 0.15981 -0.49196 0.16107 -0.50189 0.15729 C -0.50598 0.15561 -0.51007 0.15309 -0.51417 0.1512 C -0.51858 0.1491 -0.52314 0.147 -0.52771 0.14511 C -0.53685 0.14133 -0.55055 0.13734 -0.55795 0.13104 C -0.56897 0.12138 -0.56362 0.12516 -0.57307 0.11886 C -0.57401 0.11697 -0.57496 0.11466 -0.57606 0.11298 C -0.57811 0.11004 -0.58031 0.10794 -0.58236 0.10479 C -0.58314 0.10311 -0.58283 0.10059 -0.58377 0.0987 C -0.58472 0.09576 -0.58661 0.09345 -0.58803 0.09072 C -0.59118 0.07896 -0.58771 0.08946 -0.59574 0.07455 C -0.60299 0.0609 -0.59685 0.06762 -0.60472 0.06048 C -0.61228 0.04011 -0.60252 0.06531 -0.61228 0.04431 C -0.61338 0.04179 -0.61385 0.03864 -0.61527 0.03633 C -0.61732 0.0336 -0.62724 0.01911 -0.63212 0.01617 C -0.63685 0.01281 -0.64204 0.01197 -0.64708 0.01008 C -0.6485 0.00945 -0.65007 0.00882 -0.65149 0.00798 C -0.66267 0.00945 -0.67385 0.01008 -0.68472 0.01218 C -0.68803 0.0126 -0.69385 0.01617 -0.69385 0.01638 C -0.70519 0.02751 -0.69496 0.01848 -0.7044 0.02415 C -0.70755 0.02604 -0.71039 0.02877 -0.71354 0.03024 C -0.7159 0.03129 -0.71858 0.0315 -0.7211 0.03234 C -0.73212 0.0357 -0.73023 0.03486 -0.73763 0.03822 C -0.75637 0.03759 -0.77496 0.0378 -0.7937 0.03633 C -0.80771 0.03528 -0.82204 0.03024 -0.8359 0.02814 C -0.84346 0.02709 -0.85102 0.02688 -0.85858 0.02625 C -0.86472 0.02478 -0.8707 0.02331 -0.87685 0.02226 C -0.89511 0.0189 -0.90047 0.02184 -0.92063 0.01218 C -0.93086 0.00714 -0.93748 0.00483 -0.94629 -0.0021 C -0.94944 -0.00441 -0.95543 -0.01008 -0.95543 -0.00987 C -0.95637 -0.01281 -0.95716 -0.01575 -0.95842 -0.01806 C -0.95968 -0.02058 -0.96157 -0.02205 -0.96299 -0.02415 C -0.96409 -0.02604 -0.96503 -0.02814 -0.96598 -0.03024 C -0.97196 -0.07014 -0.96661 -0.03213 -0.97055 -0.06657 C -0.97133 -0.07455 -0.97354 -0.09072 -0.97354 -0.09051 C -0.97307 -0.11025 -0.97385 -0.12978 -0.97196 -0.1491 C -0.97181 -0.15162 -0.96881 -0.15162 -0.96755 -0.1533 C -0.96582 -0.15498 -0.96425 -0.15708 -0.96299 -0.15918 C -0.96173 -0.16107 -0.9611 -0.16338 -0.96 -0.16527 C -0.95748 -0.16905 -0.95417 -0.17325 -0.95086 -0.17535 C -0.9485 -0.17703 -0.94582 -0.17808 -0.9433 -0.17934 C -0.93433 -0.16149 -0.93905 -0.17367 -0.94173 -0.12894 C -0.94189 -0.12684 -0.94283 -0.12495 -0.9433 -0.12306 C -0.9444 -0.11802 -0.94598 -0.10647 -0.94787 -0.1029 C -0.94881 -0.1008 -0.94976 -0.0987 -0.95086 -0.09681 C -0.95228 -0.09408 -0.95338 -0.09093 -0.95543 -0.08862 C -0.95653 -0.08736 -0.95858 -0.08778 -0.96 -0.08673 C -0.96314 -0.08442 -0.96645 -0.08211 -0.96897 -0.07854 C -0.97055 -0.07665 -0.97181 -0.07434 -0.97354 -0.07266 C -0.9759 -0.06993 -0.97937 -0.06699 -0.98267 -0.06657 C -0.98503 -0.06615 -0.98771 -0.06657 -0.99007 -0.06657 L -0.99007 -0.06636 L -0.99007 -0.07266 L -0.99007 -0.07245 " pathEditMode="relative" rAng="0" ptsTypes="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6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929" y="-806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197 0.14133 L 0.19197 0.14154 C 0.16457 0.15938 0.19071 0.14091 0.1737 0.15539 C 0.16882 0.15959 0.16331 0.16274 0.15859 0.16736 C 0.15796 0.16799 0.14614 0.18038 0.14205 0.18353 C 0.14 0.185 0.1378 0.18605 0.13591 0.18752 C 0.1178 0.20264 0.14347 0.18395 0.12236 0.1997 C 0.12032 0.20117 0.11843 0.20243 0.11622 0.20369 C 0.11481 0.20453 0.11323 0.20474 0.11181 0.20579 C 0.11008 0.20684 0.10882 0.20873 0.10725 0.20978 C 0.10536 0.21083 0.10315 0.21104 0.10111 0.21188 C 0.09496 0.21419 0.09213 0.21692 0.08457 0.21776 L 0.06646 0.21986 L 0.0589 0.22196 C 0.05244 0.22343 0.04945 0.22343 0.04378 0.22595 C 0.03922 0.22784 0.03481 0.23078 0.03008 0.23204 C 0.02756 0.23267 0.02504 0.23351 0.02252 0.23393 C 0.01055 0.23645 0.01213 0.23519 0.00142 0.23792 C -0.00063 0.23855 -0.00267 0.23939 -0.00472 0.24002 C -0.00771 0.24086 -0.01071 0.24128 -0.0137 0.24212 C -0.01575 0.24254 -0.01779 0.24338 -0.01984 0.24401 C -0.0222 0.24485 -0.02488 0.24527 -0.0274 0.24611 C -0.02929 0.24674 -0.03134 0.24758 -0.03338 0.248 C -0.05638 0.25325 -0.05905 0.25241 -0.08472 0.25619 L -0.09842 0.25808 L -0.11496 0.26018 L -0.13008 0.26228 C -0.13039 0.26207 -0.16063 0.25766 -0.17102 0.25409 C -0.18456 0.24968 -0.17811 0.25094 -0.19055 0.24611 C -0.1926 0.24527 -0.19464 0.24485 -0.19669 0.24401 C -0.20267 0.24149 -0.20945 0.24065 -0.2148 0.23603 C -0.21937 0.23183 -0.22 0.23099 -0.22535 0.22784 C -0.22677 0.227 -0.2285 0.227 -0.22992 0.22595 C -0.23307 0.22343 -0.23559 0.21944 -0.23905 0.21776 L -0.24803 0.21377 C -0.2496 0.21314 -0.25118 0.21272 -0.2526 0.21188 C -0.25669 0.20915 -0.26047 0.206 -0.26472 0.20369 C -0.26724 0.20243 -0.26976 0.20138 -0.27228 0.1997 C -0.27638 0.19697 -0.27874 0.19277 -0.28283 0.18962 C -0.28677 0.18647 -0.29134 0.18521 -0.29496 0.18164 C -0.29701 0.17954 -0.29874 0.17702 -0.30094 0.17555 C -0.30283 0.17429 -0.30504 0.17429 -0.30708 0.17345 C -0.3085 0.17282 -0.31008 0.1724 -0.31149 0.17156 C -0.31323 0.1703 -0.31464 0.16904 -0.31606 0.16736 C -0.31779 0.16568 -0.31874 0.16274 -0.32063 0.16148 C -0.32299 0.1598 -0.32567 0.16001 -0.32819 0.15938 L -0.34031 0.1514 C -0.34236 0.14993 -0.34425 0.14825 -0.3463 0.1472 C -0.36063 0.14091 -0.35244 0.1449 -0.37055 0.13524 C -0.37307 0.13377 -0.37559 0.13272 -0.37811 0.13125 C -0.38015 0.12978 -0.38204 0.12831 -0.38409 0.12705 C -0.38708 0.12558 -0.39023 0.12474 -0.39323 0.12306 C -0.3959 0.12138 -0.39811 0.11865 -0.40078 0.11697 C -0.41575 0.10815 -0.39669 0.1239 -0.41433 0.11109 C -0.4296 0.09996 -0.41732 0.105 -0.42945 0.10101 C -0.43197 0.09828 -0.43433 0.09513 -0.43701 0.09282 C -0.43889 0.09114 -0.4411 0.0903 -0.44315 0.08883 C -0.44472 0.08757 -0.44598 0.08589 -0.44756 0.08484 C -0.4496 0.08337 -0.45165 0.08232 -0.4537 0.08085 C -0.45779 0.07749 -0.46157 0.0735 -0.46582 0.07077 C -0.47449 0.06489 -0.46992 0.06825 -0.47937 0.06069 C -0.48945 0.06132 -0.49968 0.0609 -0.5096 0.06258 C -0.51134 0.063 -0.5126 0.06531 -0.51417 0.06657 C -0.51622 0.06867 -0.51826 0.07056 -0.52015 0.07266 C -0.52236 0.07518 -0.52393 0.07854 -0.5263 0.08085 C -0.52756 0.0819 -0.52929 0.08211 -0.53071 0.08274 C -0.53228 0.08484 -0.53401 0.08652 -0.53527 0.08883 C -0.53653 0.09072 -0.53716 0.09303 -0.53826 0.09492 C -0.54173 0.09975 -0.5463 0.10332 -0.54897 0.10899 C -0.55039 0.11235 -0.55197 0.11571 -0.55338 0.11907 C -0.55449 0.12117 -0.55575 0.12285 -0.55653 0.12516 C -0.55764 0.12831 -0.55842 0.13188 -0.55952 0.13524 C -0.56456 0.15014 -0.56094 0.13692 -0.56409 0.1493 C -0.56315 0.16946 -0.56693 0.17576 -0.55952 0.18752 C -0.55811 0.18983 -0.55685 0.19256 -0.55496 0.19361 C -0.55212 0.19529 -0.54897 0.19508 -0.54582 0.19571 L -0.49149 0.19172 C -0.4874 0.1913 -0.4833 0.19067 -0.47937 0.18962 C -0.47575 0.18857 -0.47228 0.18731 -0.46882 0.18563 C -0.45606 0.17912 -0.45543 0.17198 -0.43858 0.16736 C -0.43354 0.1661 -0.42834 0.16526 -0.42346 0.16337 C -0.40267 0.15602 -0.42535 0.16211 -0.41134 0.15728 C -0.40441 0.15497 -0.39905 0.15455 -0.39165 0.15329 C -0.39102 0.15182 -0.38708 0.14217 -0.38708 0.13923 C -0.38708 0.1365 -0.38787 0.13377 -0.38866 0.13125 C -0.38945 0.12894 -0.39071 0.12705 -0.39165 0.12516 L -0.39323 0.11697 L -0.51559 -0.01995 C -0.52063 0.00966 -0.51748 -0.01323 -0.52015 0.02037 C -0.52063 0.02499 -0.52094 0.02982 -0.52173 0.03444 C -0.52204 0.03654 -0.5222 0.03885 -0.52315 0.04053 C -0.52441 0.04242 -0.5263 0.04305 -0.52771 0.04452 C -0.53575 0.04389 -0.54393 0.0441 -0.55197 0.04242 C -0.5537 0.042 -0.5548 0.03948 -0.55653 0.03843 C -0.55937 0.03675 -0.56551 0.03444 -0.56551 0.03465 C -0.57008 0.03003 -0.5726 0.02793 -0.57606 0.02226 C -0.57732 0.02037 -0.57795 0.01806 -0.57921 0.01617 C -0.58283 0.0105 -0.58378 0.01008 -0.58819 0.00609 C -0.58551 0.0168 -0.5885 0.00819 -0.5822 0.01827 C -0.58094 0.02016 -0.58047 0.02268 -0.57921 0.02436 C -0.57638 0.02751 -0.57008 0.03234 -0.57008 0.03255 C -0.56913 0.03444 -0.56724 0.03591 -0.56708 0.03843 C -0.56693 0.04011 -0.56882 0.0567 -0.57008 0.06069 C -0.57086 0.06279 -0.57228 0.06447 -0.57307 0.06657 C -0.57527 0.07182 -0.57543 0.07938 -0.57921 0.08274 C -0.58063 0.08421 -0.58204 0.08589 -0.58362 0.08673 C -0.58661 0.08862 -0.59275 0.09093 -0.59275 0.09114 C -0.59622 0.09009 -0.60015 0.09093 -0.6033 0.08883 C -0.61134 0.08337 -0.59732 0.07938 -0.60945 0.08484 C -0.61134 0.08673 -0.61291 0.09156 -0.61543 0.09093 C -0.61748 0.0903 -0.61701 0.08547 -0.61701 0.08274 C -0.61701 0.07476 -0.61638 0.06657 -0.61543 0.05859 C -0.6148 0.05313 -0.61055 0.03738 -0.61244 0.04242 C -0.63291 0.09702 -0.60504 0.03696 -0.62141 0.07476 C -0.63039 0.09513 -0.62567 0.08106 -0.6411 0.1029 C -0.64504 0.10857 -0.64819 0.11508 -0.65165 0.12117 C -0.65275 0.11697 -0.65449 0.11319 -0.6548 0.10899 C -0.65496 0.10416 -0.65386 0.09954 -0.65323 0.09492 C -0.65244 0.08883 -0.65165 0.08253 -0.65023 0.07665 C -0.64882 0.07119 -0.64425 0.05586 -0.6411 0.04851 C -0.64031 0.04641 -0.63905 0.04452 -0.63811 0.04242 C -0.63905 0.04725 -0.6411 0.05943 -0.64267 0.06258 C -0.64614 0.06993 -0.6548 0.08274 -0.6548 0.08295 L -0.65622 0.07665 L -0.70456 0.07077 " pathEditMode="relative" rAng="0" ptsTypes="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835" y="-201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4567E-6 -4.9517E-6 L -0.1285 -0.02603 C -0.13007 -0.03275 -0.13196 -0.03947 -0.13307 -0.04619 C -0.13385 -0.05081 -0.1337 -0.05585 -0.13464 -0.06047 C -0.13527 -0.0632 -0.13685 -0.06572 -0.13763 -0.06845 C -0.13889 -0.07244 -0.13968 -0.07643 -0.14063 -0.08063 C -0.1411 -0.08252 -0.14126 -0.08483 -0.1422 -0.08672 C -0.14314 -0.08861 -0.1444 -0.0905 -0.14519 -0.0926 C -0.14645 -0.09659 -0.14724 -0.10079 -0.14818 -0.10478 L -0.14976 -0.11087 C -0.15023 -0.11276 -0.15039 -0.11507 -0.15118 -0.11696 C -0.15228 -0.11885 -0.15307 -0.12116 -0.15433 -0.12284 C -0.16393 -0.13838 -0.15433 -0.1199 -0.16189 -0.13502 C -0.16377 -0.13439 -0.16614 -0.1346 -0.16787 -0.13292 C -0.17905 -0.12221 -0.17511 -0.12011 -0.18456 -0.11276 C -0.18582 -0.11171 -0.18755 -0.1115 -0.18897 -0.11087 C -0.19102 -0.10814 -0.19291 -0.1052 -0.19511 -0.10268 C -0.19889 -0.09848 -0.20362 -0.09533 -0.20724 -0.09071 C -0.21417 -0.08126 -0.20881 -0.08756 -0.21622 -0.08063 C -0.21779 -0.07895 -0.2244 -0.07202 -0.22677 -0.07055 C -0.22818 -0.0695 -0.22992 -0.06929 -0.23133 -0.06845 C -0.23669 -0.0653 -0.23732 -0.06446 -0.24189 -0.06047 C -0.24346 -0.06068 -0.25291 -0.06215 -0.25559 -0.06446 C -0.25826 -0.06677 -0.26047 -0.07013 -0.26314 -0.07244 C -0.26551 -0.07475 -0.26818 -0.07643 -0.2707 -0.07853 C -0.27448 -0.08168 -0.27685 -0.08462 -0.28126 -0.08672 C -0.28362 -0.08777 -0.28629 -0.08798 -0.28881 -0.08861 C -0.29732 -0.08798 -0.30598 -0.08777 -0.31448 -0.08672 C -0.31606 -0.0863 -0.31748 -0.08462 -0.31905 -0.08462 C -0.3211 -0.08462 -0.32299 -0.08609 -0.32503 -0.08672 C -0.32755 -0.08735 -0.33007 -0.08798 -0.33259 -0.08861 C -0.33464 -0.09008 -0.33653 -0.09176 -0.33874 -0.0926 C -0.34834 -0.09659 -0.3537 -0.09386 -0.3644 -0.0926 C -0.37385 -0.0842 -0.36314 -0.0926 -0.37795 -0.08672 C -0.38015 -0.08567 -0.38189 -0.08357 -0.38409 -0.08252 C -0.38755 -0.08084 -0.39102 -0.07958 -0.39464 -0.07853 C -0.40063 -0.07685 -0.40677 -0.07643 -0.41275 -0.07454 C -0.4233 -0.07097 -0.41669 -0.07286 -0.43244 -0.07055 C -0.43811 -0.07139 -0.44677 -0.07139 -0.45212 -0.07643 C -0.45354 -0.0779 -0.45385 -0.08084 -0.45511 -0.08252 C -0.45637 -0.0842 -0.45811 -0.08525 -0.45968 -0.08672 C -0.46015 -0.08861 -0.46 -0.09113 -0.4611 -0.0926 C -0.46488 -0.09764 -0.46724 -0.09323 -0.47023 -0.09071 C -0.47527 -0.07076 -0.47086 -0.08588 -0.47622 -0.07055 C -0.47842 -0.06446 -0.47984 -0.05795 -0.48236 -0.05228 C -0.48488 -0.04661 -0.4885 -0.04178 -0.49133 -0.03611 C -0.5044 -0.01154 -0.49622 -0.0233 -0.51259 -4.9517E-6 C -0.5159 0.00504 -0.51921 0.01008 -0.52314 0.01428 C -0.53527 0.02667 -0.55181 0.04221 -0.56692 0.05061 C -0.58503 0.06027 -0.58598 0.06048 -0.59874 0.06468 C -0.6033 0.06405 -0.60818 0.06531 -0.61228 0.06258 C -0.61496 0.0609 -0.61559 0.05607 -0.61685 0.0525 C -0.61763 0.05061 -0.61795 0.04851 -0.61842 0.04641 C -0.62094 0.03465 -0.61952 0.03822 -0.62141 0.02226 C -0.62173 0.0189 -0.62236 0.01554 -0.62283 0.01218 C -0.62236 -0.01007 -0.62267 -0.03212 -0.62141 -0.05438 C -0.62047 -0.07034 -0.61732 -0.06026 -0.61527 -0.05627 C -0.6159 -0.03149 -0.61417 -0.00629 -0.61685 0.01827 C -0.61732 0.02289 -0.62803 0.06174 -0.63354 0.07266 C -0.63606 0.07791 -0.63984 0.0819 -0.64252 0.08673 C -0.64425 0.08988 -0.64503 0.09408 -0.64708 0.09681 C -0.64866 0.09912 -0.65118 0.09954 -0.65307 0.10101 C -0.65574 0.1029 -0.65811 0.105 -0.66063 0.1071 C -0.66519 0.10353 -0.6707 0.10185 -0.67433 0.09681 C -0.68519 0.08148 -0.69622 0.0483 -0.70299 0.03045 C -0.72015 -0.01532 -0.70252 0.03423 -0.71511 -0.00797 C -0.71732 -0.01553 -0.72063 -0.02246 -0.72267 -0.03023 C -0.72866 -0.05312 -0.73212 -0.0716 -0.7348 -0.0947 C -0.73543 -0.10079 -0.73574 -0.10688 -0.73622 -0.11276 C -0.73574 -0.13229 -0.73779 -0.15224 -0.7348 -0.17135 C -0.73417 -0.17555 -0.73039 -0.16484 -0.72866 -0.16127 C -0.72787 -0.15938 -0.72771 -0.15728 -0.72724 -0.15518 C -0.72771 -0.13502 -0.72787 -0.11486 -0.72866 -0.0947 C -0.72913 -0.08462 -0.73039 -0.08777 -0.7348 -0.08063 C -0.73795 -0.07538 -0.73984 -0.06845 -0.74377 -0.06446 C -0.74787 -0.06047 -0.75102 -0.05375 -0.7559 -0.05228 C -0.77637 -0.04682 -0.76094 -0.05039 -0.80283 -0.04829 C -0.81228 -0.04409 -0.80866 -0.0443 -0.81338 -0.0443 L -0.89196 -0.03023 L -0.93574 -0.05438 L -0.91007 -0.10079 L -0.82094 -0.0422 L -0.82094 -0.04199 L -0.89354 0.03045 L -0.89354 0.03066 L -0.88897 0.03234 L -0.88897 0.03255 " pathEditMode="relative" rAng="0" ptsTypes="AAAAAAAAAAAAAAAAAAAAAAAAAAAAAAAAAAAAAAAAAAAAAAAAAAAAAAAAAAAAAAAAAAAAAAAAAAAAAAAAAAAAAAA">
                                      <p:cBhvr>
                                        <p:cTn id="13" dur="8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787" y="-32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文鼎中特圓</vt:lpstr>
      <vt:lpstr>文鼎空疊圓</vt:lpstr>
      <vt:lpstr>文鼎甜妞體P</vt:lpstr>
      <vt:lpstr>文鼎粗圓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2019-11-04T04:00:29Z</dcterms:modified>
  <dc:language>zh-TW</dc:language>
</cp:coreProperties>
</file>