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80920" y="31801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57200" y="518160"/>
            <a:ext cx="6019800" cy="2133600"/>
          </a:xfrm>
          <a:prstGeom prst="wedgeEllipseCallout">
            <a:avLst>
              <a:gd name="adj1" fmla="val -21846"/>
              <a:gd name="adj2" fmla="val 6571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6C5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70400" y="931380"/>
            <a:ext cx="2560320" cy="1234440"/>
          </a:xfrm>
          <a:prstGeom prst="wedgeRoundRectCallout">
            <a:avLst>
              <a:gd name="adj1" fmla="val -31801"/>
              <a:gd name="adj2" fmla="val 7989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2">
                    <a:lumMod val="40000"/>
                    <a:lumOff val="6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240560" y="1482960"/>
            <a:ext cx="2560320" cy="1234440"/>
          </a:xfrm>
          <a:prstGeom prst="wedgeRoundRectCallout">
            <a:avLst>
              <a:gd name="adj1" fmla="val -31801"/>
              <a:gd name="adj2" fmla="val 7989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6C5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520305" y="1482960"/>
            <a:ext cx="2560320" cy="1234440"/>
          </a:xfrm>
          <a:prstGeom prst="wedgeRoundRectCallout">
            <a:avLst>
              <a:gd name="adj1" fmla="val -31801"/>
              <a:gd name="adj2" fmla="val 79891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9BB8FF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691640" y="868680"/>
            <a:ext cx="2560320" cy="1234440"/>
          </a:xfrm>
          <a:prstGeom prst="wedgeRoundRectCallout">
            <a:avLst>
              <a:gd name="adj1" fmla="val -31801"/>
              <a:gd name="adj2" fmla="val 79891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小熊，那你呢</a:t>
            </a:r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？</a:t>
            </a:r>
            <a:endParaRPr lang="zh-TW" altLang="en-US" sz="4000" dirty="0">
              <a:solidFill>
                <a:schemeClr val="accent4">
                  <a:lumMod val="60000"/>
                  <a:lumOff val="4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5" name="圓角矩形圖說文字 4"/>
          <p:cNvSpPr/>
          <p:nvPr/>
        </p:nvSpPr>
        <p:spPr>
          <a:xfrm>
            <a:off x="5684520" y="655320"/>
            <a:ext cx="2667000" cy="1661160"/>
          </a:xfrm>
          <a:prstGeom prst="wedgeRoundRectCallout">
            <a:avLst>
              <a:gd name="adj1" fmla="val -16920"/>
              <a:gd name="adj2" fmla="val 6655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我想想</a:t>
            </a:r>
            <a:r>
              <a:rPr lang="en-US" altLang="zh-TW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..</a:t>
            </a:r>
            <a:endParaRPr lang="en-US" altLang="zh-TW" sz="4000" dirty="0">
              <a:solidFill>
                <a:schemeClr val="accent4">
                  <a:lumMod val="60000"/>
                  <a:lumOff val="4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pPr algn="ctr"/>
            <a:endParaRPr lang="en-US" altLang="zh-TW" sz="4000" dirty="0">
              <a:solidFill>
                <a:schemeClr val="accent4">
                  <a:lumMod val="60000"/>
                  <a:lumOff val="40000"/>
                </a:schemeClr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554760" y="218412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62880" y="27937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78320" y="949680"/>
            <a:ext cx="2848560" cy="1234440"/>
          </a:xfrm>
          <a:prstGeom prst="wedgeRoundRectCallout">
            <a:avLst>
              <a:gd name="adj1" fmla="val -31801"/>
              <a:gd name="adj2" fmla="val 79891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一時</a:t>
            </a:r>
            <a:r>
              <a:rPr lang="zh-TW" altLang="en-US" sz="4000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文鼎中行書</vt:lpstr>
      <vt:lpstr>文鼎中鋼筆行楷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24</cp:revision>
  <dcterms:created xsi:type="dcterms:W3CDTF">2017-09-25T22:47:10Z</dcterms:created>
  <dcterms:modified xsi:type="dcterms:W3CDTF">2019-10-28T03:53:30Z</dcterms:modified>
  <dc:language>zh-TW</dc:language>
</cp:coreProperties>
</file>