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C5"/>
    <a:srgbClr val="EE8BFF"/>
    <a:srgbClr val="9BB8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16280" y="0"/>
            <a:ext cx="7117080" cy="2819400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49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6" name="矩形圖說文字 5"/>
          <p:cNvSpPr/>
          <p:nvPr/>
        </p:nvSpPr>
        <p:spPr>
          <a:xfrm>
            <a:off x="3752280" y="701040"/>
            <a:ext cx="2796480" cy="1706880"/>
          </a:xfrm>
          <a:prstGeom prst="wedgeRectCallou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EE8B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矩形圖說文字 6"/>
          <p:cNvSpPr/>
          <p:nvPr/>
        </p:nvSpPr>
        <p:spPr>
          <a:xfrm>
            <a:off x="6970320" y="701040"/>
            <a:ext cx="2796480" cy="1706880"/>
          </a:xfrm>
          <a:prstGeom prst="wedgeRectCallou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C6C5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  <p:sp>
        <p:nvSpPr>
          <p:cNvPr id="8" name="矩形圖說文字 7"/>
          <p:cNvSpPr/>
          <p:nvPr/>
        </p:nvSpPr>
        <p:spPr>
          <a:xfrm>
            <a:off x="534240" y="701040"/>
            <a:ext cx="2796480" cy="1706880"/>
          </a:xfrm>
          <a:prstGeom prst="wedgeRectCallou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EE8B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189800" y="350520"/>
            <a:ext cx="3840480" cy="1905000"/>
          </a:xfrm>
          <a:prstGeom prst="wedgeRectCallout">
            <a:avLst>
              <a:gd name="adj1" fmla="val -22023"/>
              <a:gd name="adj2" fmla="val 617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5" name="矩形圖說文字 4"/>
          <p:cNvSpPr/>
          <p:nvPr/>
        </p:nvSpPr>
        <p:spPr>
          <a:xfrm>
            <a:off x="6035760" y="350520"/>
            <a:ext cx="3840480" cy="1905000"/>
          </a:xfrm>
          <a:prstGeom prst="wedgeRectCallout">
            <a:avLst>
              <a:gd name="adj1" fmla="val -22023"/>
              <a:gd name="adj2" fmla="val 617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40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598280" y="1153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84960" y="255468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108960" y="777060"/>
            <a:ext cx="3649440" cy="1899720"/>
          </a:xfrm>
          <a:prstGeom prst="wedgeRectCallout">
            <a:avLst/>
          </a:prstGeom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一時忘記</a:t>
            </a:r>
          </a:p>
        </p:txBody>
      </p:sp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0598280" y="3162132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34 0.16148 L -0.83291 0.010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20" y="-758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1181E-7 1.25997E-8 L 5.51181E-7 1.25997E-8 C -0.00047 -0.0063 -0.00031 -0.01281 -0.00141 -0.0189 C -0.00189 -0.02121 -0.00378 -0.02289 -0.00456 -0.0252 C -0.01102 -0.04242 -0.00031 -0.01974 -0.00929 -0.03759 L -0.01401 -0.05649 C -0.01449 -0.05859 -0.01464 -0.0609 -0.01559 -0.06258 L -0.01874 -0.06888 L -0.02031 -0.07728 L -0.42063 -0.39416 C -0.42094 -0.39437 -0.44031 -0.40424 -0.44252 -0.40466 C -0.45811 -0.40718 -0.45086 -0.40571 -0.46441 -0.40886 C -0.46598 -0.40949 -0.46756 -0.41033 -0.46913 -0.41096 C -0.47575 -0.41306 -0.48094 -0.41369 -0.48787 -0.41516 C -0.49102 -0.41579 -0.49417 -0.41642 -0.49732 -0.41705 C -0.49984 -0.41768 -0.50236 -0.41873 -0.50504 -0.41915 C -0.50976 -0.4202 -0.51449 -0.42062 -0.51921 -0.42125 C -0.54393 -0.43238 -0.52472 -0.42461 -0.58787 -0.42125 C -0.59323 -0.42104 -0.59842 -0.41999 -0.60362 -0.41915 C -0.60803 -0.41768 -0.61543 -0.41558 -0.61921 -0.41306 C -0.62126 -0.41159 -0.6233 -0.4097 -0.62551 -0.40886 C -0.6296 -0.40697 -0.63795 -0.40466 -0.63795 -0.40466 C -0.63952 -0.40319 -0.64094 -0.40151 -0.64267 -0.40046 C -0.64567 -0.39857 -0.64929 -0.39878 -0.65212 -0.39626 C -0.66031 -0.38912 -0.65307 -0.39416 -0.66456 -0.38996 C -0.66771 -0.38891 -0.67071 -0.38702 -0.67401 -0.38576 C -0.67606 -0.38513 -0.67811 -0.38471 -0.68015 -0.38387 C -0.68283 -0.38261 -0.68535 -0.38072 -0.68803 -0.37967 C -0.69055 -0.37862 -0.69323 -0.37841 -0.6959 -0.37757 C -0.69748 -0.37694 -0.69905 -0.3761 -0.70063 -0.37547 C -0.71401 -0.3635 -0.69701 -0.37778 -0.70992 -0.36917 C -0.72252 -0.36077 -0.70441 -0.36938 -0.72252 -0.35867 C -0.72441 -0.35762 -0.72661 -0.35741 -0.72866 -0.35657 C -0.73023 -0.35468 -0.73165 -0.35216 -0.73338 -0.35048 C -0.74677 -0.33704 -0.7359 -0.35195 -0.74897 -0.33578 C -0.75338 -0.33053 -0.75795 -0.32549 -0.76157 -0.31919 C -0.76315 -0.31646 -0.76441 -0.31331 -0.7663 -0.31079 C -0.76866 -0.30764 -0.77165 -0.30554 -0.77401 -0.30239 C -0.77669 -0.29882 -0.78346 -0.28433 -0.78504 -0.2816 C -0.7885 -0.27551 -0.78992 -0.2732 -0.79275 -0.2669 C -0.79449 -0.26354 -0.79622 -0.26018 -0.79748 -0.25661 C -0.79827 -0.25452 -0.79827 -0.25221 -0.79905 -0.25032 C -0.80047 -0.24675 -0.80236 -0.2436 -0.80378 -0.23982 C -0.80456 -0.23793 -0.80472 -0.23562 -0.80535 -0.23373 C -0.8063 -0.23016 -0.8074 -0.2268 -0.8085 -0.22323 C -0.80897 -0.22113 -0.80945 -0.21903 -0.81008 -0.21693 C -0.81102 -0.2142 -0.81228 -0.21147 -0.81323 -0.20853 C -0.81559 -0.20118 -0.81449 -0.20097 -0.81622 -0.19194 C -0.81716 -0.18774 -0.81842 -0.18375 -0.81937 -0.17934 C -0.82346 -0.16149 -0.81779 -0.18165 -0.82409 -0.16065 C -0.82456 -0.15582 -0.82567 -0.15099 -0.82567 -0.14616 C -0.82567 -0.09093 -0.83401 -0.1029 -0.82252 -0.08778 L -0.82252 -0.08778 " pathEditMode="relative" ptsTypes="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2019-11-04T03:59:55Z</dcterms:modified>
  <dc:language>zh-TW</dc:language>
</cp:coreProperties>
</file>