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20472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661160" y="533400"/>
            <a:ext cx="5394960" cy="2616240"/>
          </a:xfrm>
          <a:prstGeom prst="wedgeEllipseCallout">
            <a:avLst>
              <a:gd name="adj1" fmla="val -36538"/>
              <a:gd name="adj2" fmla="val 5493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rgbClr val="9BB8FF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761760" y="807720"/>
            <a:ext cx="2971800" cy="1737360"/>
          </a:xfrm>
          <a:prstGeom prst="wedgeRoundRect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00B0F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3935292" y="807720"/>
            <a:ext cx="2971800" cy="1737360"/>
          </a:xfrm>
          <a:prstGeom prst="wedgeRoundRect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7030A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108825" y="807720"/>
            <a:ext cx="2971800" cy="1737360"/>
          </a:xfrm>
          <a:prstGeom prst="wedgeRoundRect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chemeClr val="accent6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331720" y="396240"/>
            <a:ext cx="3505200" cy="1874520"/>
          </a:xfrm>
          <a:prstGeom prst="wedgeRoundRect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小熊，那你呢？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6796200" y="61560"/>
            <a:ext cx="3078480" cy="2636520"/>
          </a:xfrm>
          <a:prstGeom prst="cloudCallout">
            <a:avLst>
              <a:gd name="adj1" fmla="val -44769"/>
              <a:gd name="adj2" fmla="val 46474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>
                <a:latin typeface="文鼎俏黑體P" panose="020B0602010101010101" pitchFamily="34" charset="-120"/>
                <a:ea typeface="文鼎俏黑體P" panose="020B0602010101010101" pitchFamily="34" charset="-120"/>
              </a:rPr>
              <a:t>我想想</a:t>
            </a:r>
            <a:r>
              <a:rPr lang="en-US" altLang="zh-TW" sz="4000">
                <a:latin typeface="文鼎俏黑體P" panose="020B0602010101010101" pitchFamily="34" charset="-120"/>
                <a:ea typeface="文鼎俏黑體P" panose="020B0602010101010101" pitchFamily="34" charset="-120"/>
              </a:rPr>
              <a:t>...</a:t>
            </a:r>
            <a:endParaRPr lang="zh-TW" altLang="en-US" sz="400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0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 vol="78000"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002025" y="8226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255480" y="468600"/>
            <a:ext cx="3368040" cy="2232000"/>
          </a:xfrm>
          <a:prstGeom prst="wedgeRoundRect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accent2">
                    <a:lumMod val="5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4457 0.01218 L -0.7937 0.0134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65" y="6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2019-11-04T04:00:12Z</dcterms:modified>
  <dc:language>zh-TW</dc:language>
</cp:coreProperties>
</file>