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13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417320" y="0"/>
            <a:ext cx="6583680" cy="2956560"/>
          </a:xfrm>
          <a:prstGeom prst="wedgeEllipseCallout">
            <a:avLst>
              <a:gd name="adj1" fmla="val -40740"/>
              <a:gd name="adj2" fmla="val 47815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你們知道「一」開頭的成語嗎？</a:t>
            </a:r>
            <a:endParaRPr lang="zh-TW" altLang="en-US" sz="48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937080" y="777240"/>
            <a:ext cx="2682240" cy="1539240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一見如故</a:t>
            </a:r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7" name="圓角矩形圖說文字 6"/>
          <p:cNvSpPr/>
          <p:nvPr/>
        </p:nvSpPr>
        <p:spPr>
          <a:xfrm>
            <a:off x="3866520" y="777240"/>
            <a:ext cx="2682240" cy="1539240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一鼓作氣</a:t>
            </a:r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8" name="圓角矩形圖說文字 7"/>
          <p:cNvSpPr/>
          <p:nvPr/>
        </p:nvSpPr>
        <p:spPr>
          <a:xfrm>
            <a:off x="6872160" y="777240"/>
            <a:ext cx="2682240" cy="1539240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一心二用</a:t>
            </a:r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2141040" y="777240"/>
            <a:ext cx="2682240" cy="1539240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5829120" y="617220"/>
            <a:ext cx="3132000" cy="1859280"/>
          </a:xfrm>
          <a:prstGeom prst="cloudCallout">
            <a:avLst>
              <a:gd name="adj1" fmla="val -22293"/>
              <a:gd name="adj2" fmla="val 6823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我想想</a:t>
            </a:r>
            <a:r>
              <a:rPr lang="en-US" altLang="zh-TW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...</a:t>
            </a:r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1146920" y="53892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76312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805966" y="2448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圓角矩形圖說文字 4"/>
          <p:cNvSpPr/>
          <p:nvPr/>
        </p:nvSpPr>
        <p:spPr>
          <a:xfrm>
            <a:off x="6560640" y="792480"/>
            <a:ext cx="2682240" cy="1539240"/>
          </a:xfrm>
          <a:prstGeom prst="wedgeRoundRect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一時忘記</a:t>
            </a:r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638 3.13734E-6 L -0.94063 0.197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220" y="9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清松手寫體1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2019-11-04T04:01:26Z</dcterms:modified>
  <dc:language>zh-TW</dc:language>
</cp:coreProperties>
</file>