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34440" y="594360"/>
            <a:ext cx="4236720" cy="2194560"/>
          </a:xfrm>
          <a:prstGeom prst="wedgeEllipseCallout">
            <a:avLst>
              <a:gd name="adj1" fmla="val -32062"/>
              <a:gd name="adj2" fmla="val 64447"/>
            </a:avLst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6200000" scaled="1"/>
            <a:tileRect/>
          </a:gradFill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74520" y="975360"/>
            <a:ext cx="2514600" cy="1371600"/>
          </a:xfrm>
          <a:prstGeom prst="wedgeEllipseCallout">
            <a:avLst>
              <a:gd name="adj1" fmla="val -17110"/>
              <a:gd name="adj2" fmla="val 70278"/>
            </a:avLst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一見如故</a:t>
            </a:r>
            <a:endParaRPr lang="zh-TW" altLang="en-US" sz="2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4602480" y="1400400"/>
            <a:ext cx="2514600" cy="1371600"/>
          </a:xfrm>
          <a:prstGeom prst="wedgeEllipseCallout">
            <a:avLst>
              <a:gd name="adj1" fmla="val -17110"/>
              <a:gd name="adj2" fmla="val 70278"/>
            </a:avLst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444105" y="858780"/>
            <a:ext cx="2514600" cy="1371600"/>
          </a:xfrm>
          <a:prstGeom prst="wedgeEllipseCallout">
            <a:avLst>
              <a:gd name="adj1" fmla="val -17110"/>
              <a:gd name="adj2" fmla="val 70278"/>
            </a:avLst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 rot="10800000" flipV="1">
            <a:off x="510540" y="137159"/>
            <a:ext cx="4320540" cy="1950721"/>
          </a:xfrm>
          <a:prstGeom prst="wedgeEllipseCallout">
            <a:avLst>
              <a:gd name="adj1" fmla="val -17998"/>
              <a:gd name="adj2" fmla="val 71711"/>
            </a:avLst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小熊，那你呢？</a:t>
            </a:r>
            <a:endParaRPr lang="zh-TW" altLang="en-US" sz="3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6112320" y="396479"/>
            <a:ext cx="3687360" cy="1904761"/>
          </a:xfrm>
          <a:prstGeom prst="wedgeEllipseCallout">
            <a:avLst>
              <a:gd name="adj1" fmla="val -41661"/>
              <a:gd name="adj2" fmla="val 7298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我想想</a:t>
            </a:r>
            <a:r>
              <a:rPr lang="en-US" altLang="zh-TW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0" y="1726920"/>
            <a:ext cx="4023360" cy="554256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281105" y="2407920"/>
            <a:ext cx="4799520" cy="607068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157600" y="198150"/>
            <a:ext cx="3374160" cy="1762620"/>
          </a:xfrm>
          <a:prstGeom prst="wedgeEllipseCallout">
            <a:avLst>
              <a:gd name="adj1" fmla="val 28147"/>
              <a:gd name="adj2" fmla="val 7554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25</cp:revision>
  <dcterms:created xsi:type="dcterms:W3CDTF">2017-09-25T22:47:10Z</dcterms:created>
  <dcterms:modified xsi:type="dcterms:W3CDTF">2019-10-28T04:00:18Z</dcterms:modified>
  <dc:language>zh-TW</dc:language>
</cp:coreProperties>
</file>