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9BB8FF"/>
    <a:srgbClr val="E6E6E6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1077F1-6785-4C42-A819-8A5FB3F95707}" type="datetimeFigureOut">
              <a:rPr lang="zh-TW" altLang="en-US" smtClean="0"/>
              <a:t>2019/11/4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86BD85-EB8E-4B38-98C1-D18BFB492F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3351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86BD85-EB8E-4B38-98C1-D18BFB492F0F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2429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86BD85-EB8E-4B38-98C1-D18BFB492F0F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65876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86BD85-EB8E-4B38-98C1-D18BFB492F0F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91328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3"/>
          <a:stretch/>
        </p:blipFill>
        <p:spPr>
          <a:xfrm>
            <a:off x="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335280" y="381000"/>
            <a:ext cx="6324600" cy="2179320"/>
          </a:xfrm>
          <a:prstGeom prst="wedgeEllipseCallout">
            <a:avLst>
              <a:gd name="adj1" fmla="val -34401"/>
              <a:gd name="adj2" fmla="val 74557"/>
            </a:avLst>
          </a:prstGeo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FFFFCC"/>
                </a:solidFill>
                <a:effectLst>
                  <a:reflection blurRad="6350" stA="60000" endA="900" endPos="58000" dir="5400000" sy="-100000" algn="bl" rotWithShape="0"/>
                </a:effectLst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你們知道「一」開頭的成語</a:t>
            </a:r>
            <a:r>
              <a:rPr lang="zh-TW" altLang="en-US" sz="3600" dirty="0">
                <a:solidFill>
                  <a:srgbClr val="FFFFCC"/>
                </a:solidFill>
                <a:effectLst>
                  <a:reflection blurRad="6350" stA="60000" endA="900" endPos="58000" dir="5400000" sy="-100000" algn="bl" rotWithShape="0"/>
                </a:effectLst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嗎</a:t>
            </a:r>
            <a:r>
              <a:rPr lang="zh-TW" altLang="en-US" dirty="0">
                <a:solidFill>
                  <a:srgbClr val="FFFFCC"/>
                </a:solidFill>
                <a:effectLst>
                  <a:reflection blurRad="6350" stA="60000" endA="900" endPos="58000" dir="5400000" sy="-100000" algn="bl" rotWithShape="0"/>
                </a:effectLst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4"/>
          <a:stretch/>
        </p:blipFill>
        <p:spPr>
          <a:xfrm>
            <a:off x="1119480" y="277164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5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6"/>
          <a:stretch/>
        </p:blipFill>
        <p:spPr>
          <a:xfrm>
            <a:off x="382494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119480" y="929640"/>
            <a:ext cx="2576040" cy="1432560"/>
          </a:xfrm>
          <a:prstGeom prst="wedgeEllipseCallout">
            <a:avLst>
              <a:gd name="adj1" fmla="val -17518"/>
              <a:gd name="adj2" fmla="val 73180"/>
            </a:avLst>
          </a:prstGeo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n w="0"/>
                <a:solidFill>
                  <a:srgbClr val="FFFFCC"/>
                </a:solidFill>
                <a:effectLst>
                  <a:reflection blurRad="6350" stA="60000" endA="900" endPos="58000" dir="5400000" sy="-100000" algn="bl" rotWithShape="0"/>
                </a:effectLst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一見如故</a:t>
            </a:r>
          </a:p>
        </p:txBody>
      </p:sp>
      <p:sp>
        <p:nvSpPr>
          <p:cNvPr id="3" name="橢圓形圖說文字 2"/>
          <p:cNvSpPr/>
          <p:nvPr/>
        </p:nvSpPr>
        <p:spPr>
          <a:xfrm>
            <a:off x="4084320" y="929640"/>
            <a:ext cx="2682240" cy="1569720"/>
          </a:xfrm>
          <a:prstGeom prst="wedgeEllipseCallout">
            <a:avLst/>
          </a:prstGeom>
          <a:ln>
            <a:solidFill>
              <a:srgbClr val="9BB8FF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n w="0"/>
                <a:solidFill>
                  <a:srgbClr val="FFFFCC"/>
                </a:solidFill>
                <a:effectLst>
                  <a:reflection blurRad="6350" stA="60000" endA="900" endPos="58000" dir="5400000" sy="-100000" algn="bl" rotWithShape="0"/>
                </a:effectLst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一鼓作氣</a:t>
            </a:r>
          </a:p>
        </p:txBody>
      </p:sp>
      <p:sp>
        <p:nvSpPr>
          <p:cNvPr id="4" name="橢圓形圖說文字 3"/>
          <p:cNvSpPr/>
          <p:nvPr/>
        </p:nvSpPr>
        <p:spPr>
          <a:xfrm>
            <a:off x="7155360" y="929640"/>
            <a:ext cx="2643960" cy="1569720"/>
          </a:xfrm>
          <a:prstGeom prst="wedgeEllipseCallout">
            <a:avLst>
              <a:gd name="adj1" fmla="val -20833"/>
              <a:gd name="adj2" fmla="val 65413"/>
            </a:avLst>
          </a:prstGeo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FFFFCC"/>
                </a:solidFill>
                <a:effectLst>
                  <a:reflection blurRad="6350" stA="60000" endA="900" endPos="58000" dir="5400000" sy="-100000" algn="bl" rotWithShape="0"/>
                </a:effectLst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5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6"/>
          <a:stretch/>
        </p:blipFill>
        <p:spPr>
          <a:xfrm flipH="1">
            <a:off x="1569180" y="2412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295400" y="579120"/>
            <a:ext cx="3886200" cy="1676400"/>
          </a:xfrm>
          <a:prstGeom prst="wedgeEllipseCallout">
            <a:avLst>
              <a:gd name="adj1" fmla="val -13409"/>
              <a:gd name="adj2" fmla="val 64318"/>
            </a:avLst>
          </a:prstGeo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rgbClr val="FFFFCC"/>
                </a:solidFill>
                <a:effectLst>
                  <a:reflection blurRad="6350" stA="60000" endA="900" endPos="58000" dir="5400000" sy="-100000" algn="bl" rotWithShape="0"/>
                </a:effectLst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小熊，那你呢？</a:t>
            </a:r>
            <a:endParaRPr lang="zh-TW" altLang="en-US" sz="3200" dirty="0">
              <a:solidFill>
                <a:srgbClr val="FFFFCC"/>
              </a:solidFill>
              <a:effectLst>
                <a:reflection blurRad="6350" stA="60000" endA="900" endPos="58000" dir="5400000" sy="-100000" algn="bl" rotWithShape="0"/>
              </a:effectLst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</p:txBody>
      </p:sp>
      <p:sp>
        <p:nvSpPr>
          <p:cNvPr id="3" name="雲朵形圖說文字 2"/>
          <p:cNvSpPr/>
          <p:nvPr/>
        </p:nvSpPr>
        <p:spPr>
          <a:xfrm>
            <a:off x="6019800" y="838560"/>
            <a:ext cx="3063240" cy="1905000"/>
          </a:xfrm>
          <a:prstGeom prst="cloudCallout">
            <a:avLst/>
          </a:prstGeo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FFFFCC"/>
                </a:solidFill>
                <a:effectLst>
                  <a:reflection blurRad="6350" stA="60000" endA="900" endPos="58000" dir="5400000" sy="-100000" algn="bl" rotWithShape="0"/>
                </a:effectLst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我想想</a:t>
            </a:r>
            <a:r>
              <a:rPr lang="en-US" altLang="zh-TW" sz="3200" dirty="0">
                <a:solidFill>
                  <a:srgbClr val="FFFFCC"/>
                </a:solidFill>
                <a:effectLst>
                  <a:reflection blurRad="6350" stA="60000" endA="900" endPos="58000" dir="5400000" sy="-100000" algn="bl" rotWithShape="0"/>
                </a:effectLst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...</a:t>
            </a:r>
            <a:endParaRPr lang="zh-TW" altLang="en-US" sz="3200" dirty="0">
              <a:solidFill>
                <a:srgbClr val="FFFFCC"/>
              </a:solidFill>
              <a:effectLst>
                <a:reflection blurRad="6350" stA="60000" endA="900" endPos="58000" dir="5400000" sy="-100000" algn="bl" rotWithShape="0"/>
              </a:effectLst>
              <a:latin typeface="文鼎粗鋼筆行楷" panose="020B0602010101010101" pitchFamily="34" charset="-120"/>
              <a:ea typeface="文鼎粗鋼筆行楷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4"/>
          <a:stretch/>
        </p:blipFill>
        <p:spPr>
          <a:xfrm>
            <a:off x="10202040" y="869161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5"/>
          <a:stretch/>
        </p:blipFill>
        <p:spPr>
          <a:xfrm>
            <a:off x="183326" y="1790580"/>
            <a:ext cx="4294378" cy="5769095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6"/>
          <a:stretch/>
        </p:blipFill>
        <p:spPr>
          <a:xfrm>
            <a:off x="5355104" y="2164081"/>
            <a:ext cx="3845888" cy="5395594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536525" y="10499"/>
            <a:ext cx="2664467" cy="1780080"/>
          </a:xfrm>
          <a:prstGeom prst="wedgeEllipseCallout">
            <a:avLst>
              <a:gd name="adj1" fmla="val -15302"/>
              <a:gd name="adj2" fmla="val 74014"/>
            </a:avLst>
          </a:prstGeo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FFFFCC"/>
                </a:solidFill>
                <a:effectLst>
                  <a:reflection blurRad="6350" stA="60000" endA="900" endPos="58000" dir="5400000" sy="-100000" algn="bl" rotWithShape="0"/>
                </a:effectLst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4961E-6 4.01092E-6 L -0.677 -0.04326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858" y="-216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318</TotalTime>
  <Words>31</Words>
  <Application>Microsoft Office PowerPoint</Application>
  <PresentationFormat>自訂</PresentationFormat>
  <Paragraphs>10</Paragraphs>
  <Slides>4</Slides>
  <Notes>3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5" baseType="lpstr">
      <vt:lpstr>文鼎中鋼筆行楷</vt:lpstr>
      <vt:lpstr>文鼎粗鋼筆行楷</vt:lpstr>
      <vt:lpstr>文鼎細鋼筆行楷</vt:lpstr>
      <vt:lpstr>新細明體</vt:lpstr>
      <vt:lpstr>Arial</vt:lpstr>
      <vt:lpstr>Calibri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30</cp:revision>
  <dcterms:created xsi:type="dcterms:W3CDTF">2017-09-25T22:47:10Z</dcterms:created>
  <dcterms:modified xsi:type="dcterms:W3CDTF">2019-11-04T04:01:15Z</dcterms:modified>
  <dc:language>zh-TW</dc:language>
</cp:coreProperties>
</file>