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9BB8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36295" y="579120"/>
            <a:ext cx="7695385" cy="2570520"/>
          </a:xfrm>
          <a:prstGeom prst="wedgeEllipseCallout">
            <a:avLst>
              <a:gd name="adj1" fmla="val -44202"/>
              <a:gd name="adj2" fmla="val 61374"/>
            </a:avLst>
          </a:prstGeom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你們</a:t>
            </a:r>
            <a:r>
              <a:rPr lang="zh-TW" altLang="en-US" sz="40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396240" y="624840"/>
            <a:ext cx="3078480" cy="1996440"/>
          </a:xfrm>
          <a:prstGeom prst="wedgeRoundRectCallou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EE8BFF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一見如故</a:t>
            </a:r>
            <a:endParaRPr lang="zh-TW" altLang="en-US" sz="4800" dirty="0">
              <a:solidFill>
                <a:srgbClr val="EE8BFF"/>
              </a:solidFill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6" name="圓角矩形圖說文字 5"/>
          <p:cNvSpPr/>
          <p:nvPr/>
        </p:nvSpPr>
        <p:spPr>
          <a:xfrm>
            <a:off x="3733560" y="624840"/>
            <a:ext cx="3048240" cy="1996440"/>
          </a:xfrm>
          <a:prstGeom prst="wedgeRoundRectCallou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  <a:latin typeface="文鼎粗明" panose="020B0609010101010101" pitchFamily="49" charset="-120"/>
                <a:ea typeface="文鼎粗明" panose="020B0609010101010101" pitchFamily="49" charset="-120"/>
              </a:rPr>
              <a:t>一鼓作氣</a:t>
            </a:r>
            <a:endParaRPr lang="zh-TW" altLang="en-US" sz="4400" dirty="0">
              <a:solidFill>
                <a:srgbClr val="7030A0"/>
              </a:solidFill>
              <a:latin typeface="文鼎粗明" panose="020B0609010101010101" pitchFamily="49" charset="-120"/>
              <a:ea typeface="文鼎粗明" panose="020B0609010101010101" pitchFamily="49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7124065" y="624840"/>
            <a:ext cx="2956560" cy="1996440"/>
          </a:xfrm>
          <a:prstGeom prst="wedgeRoundRectCallou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70C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一心</a:t>
            </a:r>
            <a:r>
              <a:rPr lang="zh-TW" altLang="en-US" sz="4800" dirty="0">
                <a:solidFill>
                  <a:srgbClr val="0070C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15800" y="320040"/>
            <a:ext cx="3932400" cy="1798680"/>
          </a:xfrm>
          <a:prstGeom prst="wedgeRoundRectCallout">
            <a:avLst>
              <a:gd name="adj1" fmla="val -14053"/>
              <a:gd name="adj2" fmla="val 84529"/>
              <a:gd name="adj3" fmla="val 16667"/>
            </a:avLst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5">
                    <a:lumMod val="50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202680" y="91440"/>
            <a:ext cx="3877945" cy="2255880"/>
          </a:xfrm>
          <a:prstGeom prst="cloudCallout">
            <a:avLst>
              <a:gd name="adj1" fmla="val -42290"/>
              <a:gd name="adj2" fmla="val 73985"/>
            </a:avLst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6">
                    <a:lumMod val="7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我</a:t>
            </a:r>
            <a:r>
              <a:rPr lang="zh-TW" altLang="en-US" sz="4400" dirty="0">
                <a:solidFill>
                  <a:schemeClr val="accent6">
                    <a:lumMod val="7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想想</a:t>
            </a:r>
            <a:r>
              <a:rPr lang="en-US" altLang="zh-TW" sz="4400" dirty="0">
                <a:solidFill>
                  <a:schemeClr val="accent6">
                    <a:lumMod val="75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...</a:t>
            </a:r>
            <a:endParaRPr lang="zh-TW" altLang="en-US" sz="4400" dirty="0">
              <a:solidFill>
                <a:schemeClr val="accent6">
                  <a:lumMod val="75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93480" y="1153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294120" y="405840"/>
            <a:ext cx="3185160" cy="2042160"/>
          </a:xfrm>
          <a:prstGeom prst="wedgeRoundRectCallou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B0F0"/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103 0.01176 L -0.15103 0.01176 C -0.15465 0.0084 -0.15843 0.00546 -0.16174 0.00168 C -0.163 4.7627E-6 -0.16363 -0.00252 -0.16473 -0.00441 C -0.16835 -0.01029 -0.16929 -0.0105 -0.17386 -0.01449 C -0.18111 -0.02919 -0.17134 -0.01176 -0.18284 -0.02457 C -0.18425 -0.02625 -0.18457 -0.02898 -0.18583 -0.03066 C -0.18709 -0.03234 -0.18898 -0.03318 -0.1904 -0.03465 C -0.19796 -0.04305 -0.1915 -0.03927 -0.19953 -0.04263 C -0.21559 -0.07497 -0.19449 -0.03591 -0.21465 -0.06279 C -0.21827 -0.06783 -0.22048 -0.0714 -0.2252 -0.07497 C -0.22914 -0.07791 -0.23402 -0.07875 -0.23733 -0.08295 C -0.24063 -0.08757 -0.24221 -0.0903 -0.2463 -0.09303 C -0.24772 -0.09408 -0.24945 -0.0945 -0.25087 -0.09513 C -0.25953 -0.10647 -0.25118 -0.09723 -0.26 -0.10311 C -0.26158 -0.10416 -0.26284 -0.10626 -0.26457 -0.1071 C -0.2674 -0.10899 -0.27055 -0.10983 -0.27355 -0.1113 C -0.27512 -0.11193 -0.2767 -0.11235 -0.27811 -0.11319 C -0.28693 -0.11907 -0.28205 -0.11634 -0.29323 -0.12138 L -0.30237 -0.12537 C -0.30378 -0.126 -0.30536 -0.12684 -0.30677 -0.12726 C -0.31087 -0.12873 -0.31496 -0.12957 -0.3189 -0.13125 C -0.32048 -0.13209 -0.32189 -0.13272 -0.32347 -0.13335 C -0.32599 -0.13461 -0.32835 -0.13629 -0.33103 -0.13734 C -0.33355 -0.13839 -0.33607 -0.1386 -0.33859 -0.13944 C -0.34158 -0.14049 -0.34457 -0.14217 -0.34772 -0.14343 C -0.34914 -0.14406 -0.35055 -0.14511 -0.35213 -0.14553 L -0.35969 -0.14742 C -0.36284 -0.14826 -0.36583 -0.14868 -0.36882 -0.14952 C -0.37575 -0.15162 -0.37118 -0.15204 -0.37937 -0.15351 C -0.38488 -0.15456 -0.39055 -0.15477 -0.39607 -0.15561 C -0.42284 -0.16443 -0.40394 -0.15981 -0.45355 -0.1575 C -0.45544 -0.15687 -0.45748 -0.15603 -0.45953 -0.15561 C -0.46252 -0.15477 -0.46567 -0.15435 -0.46866 -0.15351 C -0.47008 -0.15309 -0.47166 -0.15204 -0.47307 -0.15141 C -0.48914 -0.14532 -0.46662 -0.15498 -0.48819 -0.14553 L -0.49276 -0.14343 C -0.49433 -0.1428 -0.49591 -0.14238 -0.49733 -0.14133 C -0.50142 -0.13881 -0.50567 -0.13671 -0.50945 -0.13335 C -0.51985 -0.12411 -0.51512 -0.12684 -0.523 -0.12327 C -0.53103 -0.11256 -0.52363 -0.12117 -0.53355 -0.11319 C -0.5367 -0.11067 -0.53969 -0.10794 -0.54268 -0.10521 C -0.54425 -0.10374 -0.54551 -0.10227 -0.54725 -0.10122 C -0.54929 -0.09975 -0.55134 -0.0987 -0.55323 -0.09702 C -0.55748 -0.09345 -0.56111 -0.08883 -0.56536 -0.08505 L -0.57449 -0.07707 L -0.5789 -0.07287 C -0.58048 -0.07161 -0.58221 -0.07056 -0.58347 -0.06888 C -0.58504 -0.06699 -0.5863 -0.06447 -0.58803 -0.06279 C -0.58929 -0.06174 -0.59118 -0.06195 -0.5926 -0.0609 C -0.59575 -0.05859 -0.59859 -0.05544 -0.60158 -0.05271 C -0.60315 -0.05145 -0.60441 -0.04956 -0.60614 -0.04872 C -0.61701 -0.04389 -0.60347 -0.04977 -0.6167 -0.04473 C -0.61827 -0.0441 -0.61969 -0.04326 -0.62126 -0.04263 C -0.62331 -0.042 -0.62536 -0.04137 -0.6274 -0.04074 C -0.62882 -0.04011 -0.6304 -0.03906 -0.63181 -0.03864 C -0.63481 -0.0378 -0.63796 -0.03759 -0.64095 -0.03675 C -0.64252 -0.03612 -0.64394 -0.03528 -0.64551 -0.03465 C -0.64756 -0.03381 -0.64961 -0.03339 -0.6515 -0.03276 C -0.65307 -0.03213 -0.65449 -0.03108 -0.65607 -0.03066 C -0.65859 -0.02982 -0.66111 -0.0294 -0.66363 -0.02856 C -0.6652 -0.02814 -0.66662 -0.0273 -0.66819 -0.02667 C -0.67024 -0.02583 -0.67229 -0.02541 -0.67418 -0.02457 C -0.68441 -0.02079 -0.67292 -0.02331 -0.69087 -0.01848 C -0.70441 -0.01491 -0.69591 -0.0168 -0.71654 -0.01449 L -0.83906 -0.01659 C -0.84252 -0.01659 -0.84599 -0.01785 -0.84961 -0.01848 L -0.86174 -0.02058 C -0.87229 -0.0252 -0.86095 -0.02079 -0.88126 -0.02457 C -0.88614 -0.02541 -0.88756 -0.02709 -0.89197 -0.02856 C -0.89922 -0.0315 -0.89748 -0.03024 -0.90551 -0.03276 C -0.91922 -0.03675 -0.91339 -0.03675 -0.91906 -0.03675 L -0.91906 -0.03675 " pathEditMode="relative" ptsTypes="AAAAAAAAAAA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文鼎ＰＯＰ－４</vt:lpstr>
      <vt:lpstr>文鼎中特毛楷</vt:lpstr>
      <vt:lpstr>文鼎特毛楷</vt:lpstr>
      <vt:lpstr>文鼎粗明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2019-11-04T04:00:11Z</dcterms:modified>
  <dc:language>zh-TW</dc:language>
</cp:coreProperties>
</file>