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11111"/>
    <a:srgbClr val="00CC00"/>
    <a:srgbClr val="D7EFFC"/>
    <a:srgbClr val="66FF99"/>
    <a:srgbClr val="F3B6A3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4240" y="533400"/>
            <a:ext cx="6781800" cy="2057400"/>
          </a:xfrm>
          <a:prstGeom prst="wedgeEllipseCallout">
            <a:avLst>
              <a:gd name="adj1" fmla="val -31563"/>
              <a:gd name="adj2" fmla="val 67851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95595" y="624840"/>
            <a:ext cx="3162480" cy="1600200"/>
          </a:xfrm>
          <a:prstGeom prst="wedgeRoundRectCallout">
            <a:avLst>
              <a:gd name="adj1" fmla="val -4196"/>
              <a:gd name="adj2" fmla="val 8413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F0"/>
                </a:solidFill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621000" y="624840"/>
            <a:ext cx="3162480" cy="1600200"/>
          </a:xfrm>
          <a:prstGeom prst="wedgeRoundRectCallout">
            <a:avLst>
              <a:gd name="adj1" fmla="val -15762"/>
              <a:gd name="adj2" fmla="val 8223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0000"/>
                </a:solidFill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946405" y="624840"/>
            <a:ext cx="3162480" cy="1600200"/>
          </a:xfrm>
          <a:prstGeom prst="wedgeRoundRectCallout">
            <a:avLst>
              <a:gd name="adj1" fmla="val -15762"/>
              <a:gd name="adj2" fmla="val 8223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CC0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5544325" y="442200"/>
            <a:ext cx="3162480" cy="1600200"/>
          </a:xfrm>
          <a:prstGeom prst="wedgeRoundRectCallout">
            <a:avLst>
              <a:gd name="adj1" fmla="val -15762"/>
              <a:gd name="adj2" fmla="val 8223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00CC"/>
                </a:solidFill>
              </a:rPr>
              <a:t>我想想</a:t>
            </a:r>
            <a:r>
              <a:rPr lang="en-US" altLang="zh-TW" sz="4800" dirty="0">
                <a:solidFill>
                  <a:srgbClr val="0000CC"/>
                </a:solidFill>
              </a:rPr>
              <a:t>...</a:t>
            </a:r>
            <a:endParaRPr lang="zh-TW" altLang="en-US" sz="4800" dirty="0">
              <a:solidFill>
                <a:srgbClr val="0000CC"/>
              </a:solidFill>
            </a:endParaRPr>
          </a:p>
        </p:txBody>
      </p:sp>
      <p:sp>
        <p:nvSpPr>
          <p:cNvPr id="5" name="圓角矩形圖說文字 4"/>
          <p:cNvSpPr/>
          <p:nvPr/>
        </p:nvSpPr>
        <p:spPr>
          <a:xfrm>
            <a:off x="1520640" y="0"/>
            <a:ext cx="3162480" cy="1874520"/>
          </a:xfrm>
          <a:prstGeom prst="wedgeRoundRectCallout">
            <a:avLst>
              <a:gd name="adj1" fmla="val -15762"/>
              <a:gd name="adj2" fmla="val 8223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111111"/>
                </a:solidFill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1793728" y="1810220"/>
            <a:ext cx="3154679" cy="157464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600565" y="2194560"/>
            <a:ext cx="4445280" cy="489204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5253805" y="2336450"/>
            <a:ext cx="4799520" cy="498348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072325" y="0"/>
            <a:ext cx="3162480" cy="1447560"/>
          </a:xfrm>
          <a:prstGeom prst="wedgeRoundRectCallout">
            <a:avLst>
              <a:gd name="adj1" fmla="val -15762"/>
              <a:gd name="adj2" fmla="val 8223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CC00"/>
                </a:solidFill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1011198" y="3384860"/>
            <a:ext cx="3154679" cy="157464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2724682" y="110296"/>
            <a:ext cx="3154679" cy="157464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5"/>
          <a:stretch/>
        </p:blipFill>
        <p:spPr>
          <a:xfrm>
            <a:off x="9936604" y="4828190"/>
            <a:ext cx="3154679" cy="1574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0709E-6 6.67787E-7 L 3.30709E-6 6.67787E-7 C -0.00473 -0.00063 -0.00945 -0.00147 -0.01418 -0.0021 C -0.03654 -0.00441 -0.05717 -0.00504 -0.07985 -0.00609 L -0.14551 -0.0042 C -0.14819 -0.00399 -0.15071 -0.00252 -0.15339 -0.0021 C -0.15859 -0.00105 -0.16378 -0.00063 -0.16898 6.67787E-7 C -0.17323 0.00147 -0.17764 0.00168 -0.18158 0.0042 C -0.18961 0.00966 -0.18551 0.00777 -0.19402 0.0105 C -0.19607 0.01197 -0.19827 0.01323 -0.20032 0.0147 C -0.20189 0.01596 -0.20331 0.01785 -0.20489 0.0189 C -0.20646 0.01995 -0.20819 0.02016 -0.20961 0.021 C -0.21181 0.02226 -0.21386 0.02352 -0.21591 0.0252 C -0.21748 0.02646 -0.2189 0.02835 -0.22063 0.0294 C -0.23087 0.03507 -0.23323 0.03528 -0.24252 0.03759 C -0.25292 0.04473 -0.24441 0.03969 -0.25496 0.04389 C -0.25811 0.04515 -0.26126 0.04683 -0.26441 0.04809 C -0.32819 0.07644 -0.3989 0.04956 -0.46614 0.05019 C -0.47181 0.05082 -0.47764 0.05145 -0.48331 0.05229 C -0.48646 0.05271 -0.48961 0.05376 -0.49276 0.05439 C -0.49748 0.05523 -0.50205 0.05586 -0.50677 0.05649 C -0.51103 0.05796 -0.51544 0.05817 -0.51937 0.06069 C -0.52142 0.06195 -0.52331 0.06384 -0.52551 0.06489 C -0.52803 0.06594 -0.53087 0.06594 -0.53339 0.06699 C -0.53654 0.06804 -0.53969 0.06972 -0.54284 0.07119 L -0.5474 0.07329 C -0.56252 0.07245 -0.5778 0.07224 -0.59276 0.07119 C -0.59544 0.07098 -0.59796 0.06951 -0.60063 0.06909 C -0.60426 0.06825 -0.60788 0.06762 -0.61166 0.06699 C -0.62237 0.06216 -0.60898 0.06783 -0.6241 0.06279 C -0.62567 0.06216 -0.62725 0.06132 -0.62882 0.06069 C -0.63843 0.05208 -0.62772 0.06048 -0.64126 0.05439 C -0.64347 0.05334 -0.64536 0.05124 -0.64756 0.05019 C -0.64961 0.04914 -0.65166 0.04872 -0.65386 0.04809 C -0.65591 0.04683 -0.65796 0.04515 -0.66 0.04389 C -0.66315 0.04221 -0.6663 0.04116 -0.66945 0.03969 L -0.67418 0.03759 C -0.67575 0.03696 -0.67733 0.03654 -0.6789 0.03549 L -0.68189 0.0336 L -0.6789 0.03549 " pathEditMode="relative" ptsTypes="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906 -0.10415 L -0.45402 -0.10415 C -0.39811 -0.10415 -0.32898 -0.03507 -0.32898 0.02079 L -0.32898 0.14595 " pathEditMode="relative" rAng="0" ptsTypes="AA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4" y="124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102E-6 -9.67661E-6 L 1.81102E-6 -9.67661E-6 C -0.0315 -0.00253 -0.04 -0.00421 -0.0767 -9.67661E-6 C -0.07859 0.0002 -0.07969 0.00314 -0.08142 0.00419 C -0.08394 0.00587 -0.08662 0.00692 -0.0893 0.00839 C -0.09134 0.00965 -0.09339 0.01112 -0.09544 0.01259 L -0.17056 0.01049 C -0.17323 0.01028 -0.17575 0.00881 -0.17843 0.00839 C -0.183 0.00755 -0.18772 0.00692 -0.19245 0.00629 C -0.19953 0.00398 -0.19985 0.00356 -0.20804 0.00209 C -0.21276 0.00125 -0.21748 0.00083 -0.22221 -9.67661E-6 C -0.22788 -0.00106 -0.23229 -0.00211 -0.2378 -0.00421 C -0.23937 -0.00484 -0.24079 -0.00589 -0.24252 -0.00631 C -0.2493 -0.00736 -0.25607 -0.00757 -0.26284 -0.00841 C -0.26961 -0.01029 -0.27638 -0.01281 -0.28315 -0.01449 C -0.28914 -0.01616 -0.30268 -0.01785 -0.30819 -0.01869 L -0.33323 -0.02289 C -0.33733 -0.02436 -0.34142 -0.02604 -0.34567 -0.02709 C -0.37418 -0.03339 -0.37701 -0.03297 -0.40205 -0.03549 C -0.40567 -0.03675 -0.4093 -0.03843 -0.41292 -0.03969 C -0.41654 -0.04053 -0.42032 -0.04095 -0.42394 -0.04158 C -0.42709 -0.04242 -0.43024 -0.04284 -0.43323 -0.04368 C -0.44158 -0.04599 -0.46788 -0.05439 -0.47245 -0.05628 C -0.47701 -0.05838 -0.48174 -0.06069 -0.48646 -0.06258 C -0.49056 -0.06405 -0.49497 -0.06468 -0.4989 -0.06678 C -0.50756 -0.07098 -0.51544 -0.07707 -0.52394 -0.08127 C -0.52819 -0.08337 -0.53245 -0.08505 -0.53654 -0.08757 C -0.54142 -0.09051 -0.54583 -0.09471 -0.55056 -0.09807 C -0.55465 -0.1008 -0.5589 -0.10374 -0.56315 -0.10626 C -0.56772 -0.1092 -0.5726 -0.11172 -0.57717 -0.11466 C -0.59654 -0.12768 -0.57985 -0.11823 -0.60063 -0.13545 C -0.60457 -0.13881 -0.60914 -0.14049 -0.61308 -0.14385 C -0.62063 -0.15036 -0.62772 -0.15792 -0.63497 -0.16464 C -0.64252 -0.17178 -0.64567 -0.17325 -0.65229 -0.18144 C -0.65607 -0.18606 -0.66048 -0.19005 -0.66315 -0.19593 C -0.66882 -0.20853 -0.66536 -0.20412 -0.6726 -0.21063 C -0.6767 -0.23247 -0.67056 -0.2058 -0.67874 -0.22533 C -0.67985 -0.22764 -0.67969 -0.23079 -0.68032 -0.23352 C -0.68126 -0.23709 -0.68268 -0.24045 -0.68347 -0.24402 C -0.68473 -0.24906 -0.68583 -0.25788 -0.68662 -0.26271 C -0.68709 -0.26565 -0.68772 -0.26838 -0.68819 -0.27111 C -0.6852 -0.30639 -0.6893 -0.27762 -0.68347 -0.2982 C -0.68268 -0.30093 -0.68315 -0.30408 -0.68189 -0.3066 C -0.68095 -0.3087 -0.67859 -0.30891 -0.67717 -0.3108 C -0.67481 -0.31395 -0.67339 -0.31794 -0.67103 -0.32109 C -0.66961 -0.32298 -0.66772 -0.32361 -0.6663 -0.32529 C -0.6641 -0.32781 -0.66252 -0.33159 -0.66 -0.33369 C -0.65717 -0.336 -0.65339 -0.33537 -0.65071 -0.33789 C -0.64284 -0.34482 -0.64867 -0.34083 -0.63654 -0.34419 C -0.61969 -0.3486 -0.64583 -0.34398 -0.61623 -0.34818 L -0.56158 -0.34629 C -0.55733 -0.34587 -0.55308 -0.34545 -0.54898 -0.34419 C -0.54426 -0.34251 -0.53969 -0.33936 -0.53497 -0.33789 C -0.53292 -0.33726 -0.53071 -0.33663 -0.52867 -0.33579 C -0.52552 -0.33453 -0.51922 -0.33159 -0.51922 -0.33159 C -0.51623 -0.32739 -0.51197 -0.32235 -0.50993 -0.3171 C -0.50851 -0.31311 -0.50804 -0.30849 -0.50678 -0.3045 C -0.50489 -0.2982 -0.50221 -0.29211 -0.50048 -0.28581 C -0.49685 -0.27132 -0.49591 -0.25578 -0.49119 -0.24192 L -0.48331 -0.21903 C -0.47623 -0.17199 -0.48457 -0.22302 -0.47544 -0.17934 C -0.47481 -0.17577 -0.47166 -0.15666 -0.47087 -0.15015 C -0.47024 -0.14595 -0.46977 -0.14175 -0.4693 -0.13755 C -0.46489 -0.10563 -0.47071 -0.15162 -0.46615 -0.11466 C -0.46709 -0.1029 -0.46772 -0.09093 -0.4693 -0.07917 C -0.4704 -0.06972 -0.47575 -0.05796 -0.47859 -0.04998 C -0.47969 -0.04725 -0.48032 -0.0441 -0.48174 -0.04158 C -0.48331 -0.03885 -0.48504 -0.03633 -0.48646 -0.03339 C -0.48772 -0.03066 -0.48804 -0.0273 -0.48961 -0.02499 C -0.49339 -0.0189 -0.49874 -0.01491 -0.50205 -0.00841 C -0.50646 0.00041 -0.50347 -0.00274 -0.5115 -9.67661E-6 C -0.51308 0.00146 -0.51449 0.00314 -0.51623 0.00419 C -0.51764 0.00524 -0.51922 0.00587 -0.52079 0.00629 C -0.52725 0.00818 -0.53182 0.00818 -0.53811 0.01049 C -0.54126 0.01154 -0.5441 0.01406 -0.54741 0.01469 L -0.56158 0.01679 L -0.57402 0.01889 C -0.57969 0.01952 -0.58552 0.02015 -0.59119 0.02099 C -0.61103 0.02015 -0.63087 0.02015 -0.65071 0.01889 C -0.65229 0.01868 -0.65371 0.01721 -0.65528 0.01679 C -0.65796 0.01595 -0.66063 0.01532 -0.66315 0.01469 C -0.6652 0.01406 -0.66725 0.01301 -0.66945 0.01259 C -0.6726 0.01175 -0.67575 0.01112 -0.67874 0.01049 C -0.68426 0.00923 -0.69465 0.00608 -0.69922 0.00419 C -0.70221 0.00272 -0.7052 0.0002 -0.70851 -9.67661E-6 L -0.74441 -0.00211 C -0.74599 -0.00274 -0.74772 -0.00316 -0.74914 -0.00421 C -0.75245 -0.00652 -0.75859 -0.01239 -0.75859 -0.01239 C -0.75906 -0.01449 -0.75922 -0.01701 -0.76016 -0.01869 C -0.76142 -0.02121 -0.76489 -0.02499 -0.76489 -0.02499 L -0.76174 -0.25851 C -0.76583 -0.25305 -0.76993 -0.24717 -0.77418 -0.24192 C -0.7767 -0.23898 -0.77969 -0.23667 -0.78205 -0.23352 C -0.79371 -0.21798 -0.78032 -0.23079 -0.79134 -0.22113 C -0.7989 -0.20118 -0.78977 -0.22344 -0.79922 -0.20643 C -0.80111 -0.20328 -0.80205 -0.19929 -0.80394 -0.19593 C -0.81166 -0.18228 -0.80678 -0.19887 -0.81481 -0.17724 C -0.81591 -0.17451 -0.81685 -0.17157 -0.81796 -0.16884 C -0.82 -0.16464 -0.82426 -0.15645 -0.82426 -0.15645 C -0.82599 -0.14679 -0.82583 -0.15099 -0.82583 -0.14385 L -0.85701 -0.14805 " pathEditMode="relative" ptsTypes="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97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7354 1.03738E-6 L -0.88236 0.08085 C -0.84205 0.09891 -0.78189 0.10941 -0.71905 0.10941 C -0.64756 0.10941 -0.59023 0.09891 -0.55039 0.08085 L -0.35795 1.03738E-6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80" y="546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2019-11-04T04:00:57Z</dcterms:modified>
  <dc:language>zh-TW</dc:language>
</cp:coreProperties>
</file>