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03960" y="624840"/>
            <a:ext cx="6583680" cy="172212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27760" y="975360"/>
            <a:ext cx="2422920" cy="12649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873240" y="975360"/>
            <a:ext cx="2422920" cy="12649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855480" y="975360"/>
            <a:ext cx="2422920" cy="126492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4829880" y="265212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551793" y="2773679"/>
            <a:ext cx="3642360" cy="4226881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838200" y="183120"/>
            <a:ext cx="2727960" cy="2301240"/>
          </a:xfrm>
          <a:prstGeom prst="wedgeRoundRectCallout">
            <a:avLst>
              <a:gd name="adj1" fmla="val -3178"/>
              <a:gd name="adj2" fmla="val 7851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071766" y="335400"/>
            <a:ext cx="3627120" cy="199668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我想想</a:t>
            </a:r>
            <a:r>
              <a:rPr lang="en-US" altLang="zh-TW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-335583" y="2766078"/>
            <a:ext cx="3437160" cy="442956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6701114" y="3270452"/>
            <a:ext cx="3379511" cy="4132143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969906" y="579120"/>
            <a:ext cx="3474720" cy="229560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時</a:t>
            </a:r>
            <a:r>
              <a:rPr lang="zh-TW" altLang="en-US" sz="5400" dirty="0"/>
              <a:t>忘記一</a:t>
            </a:r>
            <a:endParaRPr lang="zh-TW" altLang="en-US" sz="5400" dirty="0"/>
          </a:p>
        </p:txBody>
      </p:sp>
      <p:pic>
        <p:nvPicPr>
          <p:cNvPr id="13" name="圖片 12"/>
          <p:cNvPicPr/>
          <p:nvPr/>
        </p:nvPicPr>
        <p:blipFill>
          <a:blip r:embed="rId4"/>
          <a:stretch/>
        </p:blipFill>
        <p:spPr>
          <a:xfrm>
            <a:off x="12382550" y="5900718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4" name="圖片 13"/>
          <p:cNvPicPr/>
          <p:nvPr/>
        </p:nvPicPr>
        <p:blipFill>
          <a:blip r:embed="rId4"/>
          <a:stretch/>
        </p:blipFill>
        <p:spPr>
          <a:xfrm>
            <a:off x="12382550" y="310656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5" name="圖片 14"/>
          <p:cNvPicPr/>
          <p:nvPr/>
        </p:nvPicPr>
        <p:blipFill>
          <a:blip r:embed="rId4"/>
          <a:stretch/>
        </p:blipFill>
        <p:spPr>
          <a:xfrm>
            <a:off x="12312955" y="43200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031 0.33536 L -0.14031 0.33536 C -0.14079 0.33515 -0.1622 0.33494 -0.1685 0.33116 C -0.18205 0.32297 -0.17102 0.32738 -0.18268 0.31646 C -0.18394 0.3152 -0.18583 0.31541 -0.18724 0.31436 C -0.18898 0.31331 -0.19039 0.31163 -0.19197 0.31016 C -0.19653 0.30113 -0.2 0.29462 -0.20299 0.28307 C -0.20346 0.28097 -0.20378 0.27887 -0.20457 0.27677 C -0.20583 0.2732 -0.20772 0.27005 -0.20913 0.26648 C -0.21039 0.26375 -0.21118 0.26081 -0.21228 0.25808 C -0.21386 0.25451 -0.21559 0.25116 -0.21701 0.24759 C -0.22488 0.22869 -0.21811 0.2415 -0.22646 0.2268 C -0.22693 0.22407 -0.22724 0.22113 -0.22803 0.2184 C -0.23024 0.21042 -0.23275 0.20769 -0.23575 0.19971 C -0.23653 0.19782 -0.23685 0.19551 -0.23732 0.19341 C -0.24031 0.18291 -0.24 0.18417 -0.24362 0.17472 C -0.24409 0.17115 -0.24457 0.16779 -0.2452 0.16422 C -0.24929 0.14238 -0.24394 0.17703 -0.24835 0.14973 C -0.25244 0.1239 -0.24961 0.1365 -0.25307 0.12264 C -0.25338 0.11928 -0.25622 0.09009 -0.25764 0.08085 C -0.25811 0.07812 -0.25874 0.07539 -0.25921 0.07245 C -0.25984 0.06426 -0.26 0.05586 -0.26079 0.04746 C -0.2611 0.04473 -0.26189 0.042 -0.26236 0.03906 C -0.26299 0.03507 -0.26331 0.03087 -0.26394 0.02667 C -0.26488 0.021 -0.2663 0.01554 -0.26709 0.00987 C -0.26756 0.00651 -0.26803 0.00294 -0.26866 -0.00042 C -0.26913 -0.00336 -0.26976 -0.00609 -0.27024 -0.00882 C -0.27087 -0.01302 -0.27118 -0.01722 -0.27181 -0.02142 C -0.27338 -0.03213 -0.27291 -0.02667 -0.27496 -0.03591 C -0.27874 -0.05418 -0.27433 -0.03549 -0.27795 -0.05061 C -0.27905 -0.06363 -0.27905 -0.07035 -0.2811 -0.0819 C -0.28157 -0.084 -0.28236 -0.08589 -0.28268 -0.08799 C -0.28346 -0.09219 -0.28362 -0.09639 -0.28425 -0.10059 C -0.2852 -0.10752 -0.28677 -0.11445 -0.2874 -0.12138 C -0.28787 -0.12768 -0.28819 -0.13398 -0.28898 -0.14028 C -0.28929 -0.14301 -0.29008 -0.14574 -0.29055 -0.14847 C -0.29118 -0.15204 -0.29149 -0.1554 -0.29212 -0.15897 C -0.29275 -0.16863 -0.2937 -0.18585 -0.29527 -0.19656 C -0.29559 -0.19866 -0.29622 -0.20076 -0.29685 -0.20265 C -0.29748 -0.21441 -0.29764 -0.2268 -0.29984 -0.23814 C -0.30079 -0.24234 -0.30299 -0.25073 -0.30299 -0.25073 C -0.30331 -0.25451 -0.30409 -0.27152 -0.30614 -0.27782 C -0.30693 -0.28013 -0.30819 -0.28202 -0.30929 -0.28412 C -0.31291 -0.30806 -0.31008 -0.29861 -0.31559 -0.31331 C -0.31606 -0.31667 -0.31622 -0.32045 -0.31716 -0.3236 C -0.31779 -0.32612 -0.31953 -0.32759 -0.32031 -0.3299 C -0.3211 -0.33326 -0.32094 -0.33704 -0.32173 -0.3404 C -0.32252 -0.34334 -0.32409 -0.34586 -0.32488 -0.3488 C -0.32614 -0.35279 -0.32724 -0.35699 -0.32803 -0.36119 C -0.32866 -0.36392 -0.32882 -0.36686 -0.32961 -0.36959 C -0.33039 -0.3719 -0.33165 -0.37379 -0.33275 -0.37589 C -0.33606 -0.39311 -0.33197 -0.3761 -0.33748 -0.39038 C -0.33811 -0.39248 -0.33764 -0.39542 -0.33905 -0.39668 C -0.34378 -0.40067 -0.34945 -0.40193 -0.35464 -0.40508 C -0.35779 -0.40697 -0.36079 -0.40928 -0.36409 -0.41117 C -0.37149 -0.41579 -0.36693 -0.41054 -0.37653 -0.41747 C -0.37984 -0.41999 -0.38268 -0.42335 -0.38598 -0.42587 C -0.39118 -0.43007 -0.39653 -0.43364 -0.40157 -0.43847 C -0.40709 -0.44351 -0.41149 -0.45044 -0.41716 -0.45506 C -0.41984 -0.45716 -0.42283 -0.45863 -0.42504 -0.46136 C -0.44173 -0.48194 -0.43212 -0.47585 -0.44693 -0.49265 C -0.45039 -0.49643 -0.45449 -0.49895 -0.45779 -0.50273 C -0.45953 -0.50483 -0.47401 -0.52667 -0.47968 -0.52793 L -0.49071 -0.53003 C -0.49858 -0.52919 -0.50646 -0.5294 -0.51417 -0.52793 C -0.51748 -0.52709 -0.52504 -0.52142 -0.52819 -0.51953 C -0.53181 -0.51722 -0.53559 -0.51533 -0.53921 -0.51323 C -0.54126 -0.51197 -0.54331 -0.51008 -0.54551 -0.50903 C -0.55212 -0.50567 -0.56346 -0.50546 -0.56898 -0.50483 C -0.60094 -0.48719 -0.57464 -0.50063 -0.61433 -0.48425 C -0.62362 -0.48026 -0.63291 -0.47543 -0.64236 -0.47165 C -0.65071 -0.4685 -0.65921 -0.46682 -0.6674 -0.46346 C -0.67953 -0.45842 -0.69102 -0.45086 -0.70346 -0.44666 C -0.70551 -0.44603 -0.70756 -0.44498 -0.70961 -0.44456 C -0.71685 -0.44351 -0.72425 -0.4433 -0.73149 -0.44246 C -0.73464 -0.4412 -0.73779 -0.43994 -0.74094 -0.43847 C -0.74614 -0.43574 -0.75118 -0.43238 -0.75653 -0.43007 C -0.7611 -0.42818 -0.76598 -0.42734 -0.77071 -0.42587 C -0.7737 -0.42377 -0.77685 -0.42125 -0.78 -0.41957 C -0.78205 -0.41852 -0.78425 -0.41831 -0.7863 -0.41747 C -0.78787 -0.41684 -0.78929 -0.41579 -0.79102 -0.41537 C -0.80189 -0.41369 -0.81291 -0.41264 -0.82378 -0.41117 C -0.83039 -0.40823 -0.83795 -0.40529 -0.84409 -0.40088 C -0.85118 -0.39563 -0.85748 -0.38912 -0.86441 -0.38408 C -0.87527 -0.37652 -0.88646 -0.37022 -0.89732 -0.36329 C -0.89937 -0.36203 -0.90362 -0.35909 -0.90362 -0.35909 C -0.90882 -0.35006 -0.91464 -0.34166 -0.91921 -0.332 C -0.93953 -0.28979 -0.92819 -0.31226 -0.9537 -0.26522 C -0.95842 -0.2564 -0.98614 -0.20601 -0.99118 -0.19446 C -0.9948 -0.18606 -0.99858 -0.17787 -1.00205 -0.16947 C -1.02047 -0.12453 -1.0022 -0.1659 -1.01464 -0.13818 C -1.01417 -0.12915 -1.01386 -0.11991 -1.01307 -0.11109 C -1.01228 -0.10122 -1.01071 -0.09156 -1.00992 -0.0819 C -1.00945 -0.07476 -1.00913 -0.06783 -1.00835 -0.0609 C -1.00504 -0.03297 -1.00079 -0.00546 -0.99748 0.02247 C -0.99653 0.0294 -0.99669 0.03633 -0.9959 0.04326 C -0.99512 0.04893 -0.9937 0.05439 -0.99275 0.06006 C -0.98976 0.07812 -0.99039 0.07959 -0.98646 0.09555 C -0.98551 0.09891 -0.98457 0.10248 -0.98331 0.10584 C -0.98142 0.11151 -0.97827 0.11655 -0.97701 0.12264 C -0.97354 0.14133 -0.97811 0.11844 -0.97087 0.14763 C -0.96961 0.15246 -0.96882 0.15729 -0.96772 0.16212 C -0.96535 0.17199 -0.96126 0.18795 -0.95827 0.19761 C -0.95638 0.20391 -0.95449 0.21042 -0.95212 0.2163 C -0.95024 0.22092 -0.94724 0.22428 -0.94583 0.2289 C -0.94472 0.23247 -0.94362 0.23583 -0.94268 0.2394 C -0.94157 0.24339 -0.94094 0.2478 -0.93953 0.25179 C -0.93827 0.25556 -0.93638 0.25871 -0.9348 0.26228 C -0.92945 0.27572 -0.93212 0.27152 -0.92709 0.28097 C -0.92551 0.28391 -0.92441 0.28706 -0.92236 0.28937 C -0.9211 0.29084 -0.91921 0.29063 -0.91764 0.29147 C -0.91559 0.29273 -0.91354 0.29441 -0.91134 0.29567 C -0.90992 0.29651 -0.90835 0.29714 -0.90677 0.29777 C -0.89937 0.3005 -0.89842 0.30029 -0.88945 0.30197 C -0.88378 0.29609 -0.8822 0.29588 -0.87858 0.28727 C -0.87779 0.28538 -0.87779 0.28286 -0.87701 0.28097 C -0.87575 0.27803 -0.87354 0.27572 -0.87228 0.27278 C -0.87039 0.26795 -0.86913 0.26291 -0.86756 0.25808 C -0.86819 0.2373 -0.86819 0.2163 -0.86913 0.19551 C -0.86929 0.19278 -0.87024 0.19005 -0.87071 0.18711 C -0.87134 0.18375 -0.87181 0.18018 -0.87228 0.17682 C -0.87291 0.17199 -0.87307 0.16695 -0.87386 0.16212 C -0.87417 0.16002 -0.8748 0.15792 -0.87543 0.15603 C -0.87748 0.14889 -0.87984 0.14217 -0.88173 0.13503 C -0.88378 0.12642 -0.88236 0.13062 -0.88646 0.12264 C -0.88961 0.09618 -0.88756 0.10794 -0.90047 0.06636 C -0.91212 0.02856 -0.90614 0.04137 -0.91449 0.02457 C -0.91905 0.00651 -0.91149 0.03486 -0.92079 0.00777 C -0.9222 0.00378 -0.92189 -0.00126 -0.92394 -0.00462 C -0.92598 -0.00819 -0.92835 -0.01134 -0.93024 -0.01512 C -0.93149 -0.01764 -0.93212 -0.02079 -0.93323 -0.02331 C -0.93527 -0.02772 -0.93764 -0.03171 -0.93953 -0.03591 C -0.94173 -0.04074 -0.94346 -0.04578 -0.94583 -0.05061 C -0.94772 -0.05418 -0.95008 -0.05733 -0.95212 -0.0609 C -0.95968 -0.07497 -0.96 -0.0798 -0.97087 -0.09429 L -0.98331 -0.11109 C -0.98535 -0.11382 -0.98787 -0.11613 -0.98961 -0.11928 C -0.99118 -0.12222 -0.99228 -0.12537 -0.99433 -0.12768 C -0.99653 -0.13041 -0.99968 -0.13167 -1.00205 -0.13398 C -1.01008 -0.14133 -1.01638 -0.15288 -1.02551 -0.15687 C -1.02709 -0.1575 -1.02882 -0.15813 -1.03024 -0.15897 C -1.03449 -0.16149 -1.03842 -0.16485 -1.04283 -0.16737 C -1.04583 -0.16905 -1.05212 -0.17157 -1.05212 -0.17157 C -1.0537 -0.17283 -1.05512 -0.17451 -1.05685 -0.17556 C -1.06063 -0.17808 -1.06756 -0.18207 -1.07244 -0.18396 C -1.07449 -0.1848 -1.07669 -0.18501 -1.07874 -0.18606 C -1.08205 -0.18774 -1.08504 -0.19005 -1.08819 -0.19236 C -1.0948 -0.19719 -1.09039 -0.19656 -1.0959 -0.19656 L -1.13496 -0.30491 " pathEditMode="relative" ptsTypes="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27</cp:revision>
  <dcterms:created xsi:type="dcterms:W3CDTF">2017-09-25T22:47:10Z</dcterms:created>
  <dcterms:modified xsi:type="dcterms:W3CDTF">2019-11-04T04:02:47Z</dcterms:modified>
  <dc:language>zh-TW</dc:language>
</cp:coreProperties>
</file>