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88483" autoAdjust="0"/>
  </p:normalViewPr>
  <p:slideViewPr>
    <p:cSldViewPr snapToGrid="0">
      <p:cViewPr varScale="1">
        <p:scale>
          <a:sx n="59" d="100"/>
          <a:sy n="59" d="100"/>
        </p:scale>
        <p:origin x="4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2C3DA-C75A-4AED-A216-0AF91931E6E7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8B6F7-F46A-4AAE-835F-F2B310EAE9A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965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8B6F7-F46A-4AAE-835F-F2B310EAE9A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0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58185" y="31801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597332" y="0"/>
            <a:ext cx="6537960" cy="2926080"/>
          </a:xfrm>
          <a:prstGeom prst="wedgeEllipseCallout">
            <a:avLst>
              <a:gd name="adj1" fmla="val -63490"/>
              <a:gd name="adj2" fmla="val 113021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n>
                  <a:solidFill>
                    <a:srgbClr val="FFC000"/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你們知道「一」開頭的成語嗎</a:t>
            </a:r>
            <a:r>
              <a:rPr lang="zh-TW" altLang="en-US" sz="48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9161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矩形圖說文字 2"/>
          <p:cNvSpPr/>
          <p:nvPr/>
        </p:nvSpPr>
        <p:spPr>
          <a:xfrm>
            <a:off x="687600" y="594360"/>
            <a:ext cx="4251960" cy="1813560"/>
          </a:xfrm>
          <a:prstGeom prst="wedgeRectCallout">
            <a:avLst>
              <a:gd name="adj1" fmla="val -16532"/>
              <a:gd name="adj2" fmla="val 1818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5730240" y="1356360"/>
            <a:ext cx="2116140" cy="1066800"/>
          </a:xfrm>
          <a:prstGeom prst="wedgeRectCallout">
            <a:avLst>
              <a:gd name="adj1" fmla="val -77007"/>
              <a:gd name="adj2" fmla="val 243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一鼓作氣</a:t>
            </a:r>
          </a:p>
        </p:txBody>
      </p:sp>
      <p:sp>
        <p:nvSpPr>
          <p:cNvPr id="9" name="橢圓形圖說文字 8"/>
          <p:cNvSpPr/>
          <p:nvPr/>
        </p:nvSpPr>
        <p:spPr>
          <a:xfrm>
            <a:off x="8392886" y="1747157"/>
            <a:ext cx="1861457" cy="1371163"/>
          </a:xfrm>
          <a:prstGeom prst="wedgeEllipseCallout">
            <a:avLst>
              <a:gd name="adj1" fmla="val -84868"/>
              <a:gd name="adj2" fmla="val 1470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一心二</a:t>
            </a:r>
            <a:r>
              <a:rPr lang="zh-TW" altLang="en-US" sz="2000" dirty="0" smtClean="0"/>
              <a:t>用 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40030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707969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983922" y="-146957"/>
            <a:ext cx="3062687" cy="1779814"/>
          </a:xfrm>
          <a:prstGeom prst="wedgeEllipseCallout">
            <a:avLst>
              <a:gd name="adj1" fmla="val 3888"/>
              <a:gd name="adj2" fmla="val 224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小熊，那你呢？</a:t>
            </a:r>
          </a:p>
        </p:txBody>
      </p:sp>
      <p:sp>
        <p:nvSpPr>
          <p:cNvPr id="6" name="雲朵形 5"/>
          <p:cNvSpPr/>
          <p:nvPr/>
        </p:nvSpPr>
        <p:spPr>
          <a:xfrm>
            <a:off x="6660000" y="81642"/>
            <a:ext cx="3347357" cy="18941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我想想</a:t>
            </a:r>
            <a:r>
              <a:rPr lang="en-US" altLang="zh-TW" sz="4400" dirty="0"/>
              <a:t>...</a:t>
            </a:r>
            <a:endParaRPr lang="zh-TW" altLang="en-US" sz="4400" dirty="0"/>
          </a:p>
        </p:txBody>
      </p:sp>
      <p:sp>
        <p:nvSpPr>
          <p:cNvPr id="9" name="橢圓 8"/>
          <p:cNvSpPr/>
          <p:nvPr/>
        </p:nvSpPr>
        <p:spPr>
          <a:xfrm>
            <a:off x="7380514" y="2577960"/>
            <a:ext cx="212272" cy="16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7592786" y="2237014"/>
            <a:ext cx="363214" cy="1632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7805057" y="1975756"/>
            <a:ext cx="150943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57557" y="186891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244646" y="1534886"/>
            <a:ext cx="4445280" cy="530059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069520" y="1726920"/>
            <a:ext cx="4799520" cy="5521114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6629400" y="555171"/>
            <a:ext cx="3216729" cy="979715"/>
          </a:xfrm>
          <a:prstGeom prst="wedgeEllipseCallout">
            <a:avLst>
              <a:gd name="adj1" fmla="val -15757"/>
              <a:gd name="adj2" fmla="val 299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</p:txBody>
      </p:sp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0409957" y="326228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0556914" y="4557205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41 0.03087 L -0.18441 0.03087 C -0.18977 0.02793 -0.19496 0.02436 -0.20047 0.02205 C -0.20362 0.02079 -0.20693 0.02058 -0.21024 0.01995 C -0.2189 0.01848 -0.22756 0.0168 -0.23622 0.01575 C -0.26268 0.01218 -0.25008 0.01344 -0.28803 0.01134 L -0.33165 0.00924 C -0.42662 0.0042 -0.30473 0.01008 -0.41433 0.00483 L -0.43543 0.00273 L -0.45969 0.00063 C -0.46504 3.76732E-6 -0.47039 -0.00105 -0.47591 -0.00168 C -0.48347 -0.00252 -0.49102 -0.00273 -0.49858 -0.00378 C -0.50614 -0.00483 -0.5137 -0.00693 -0.52126 -0.00819 C -0.58032 -0.01659 -0.49386 0.00273 -0.60709 -0.0189 C -0.61843 -0.021 -0.62977 -0.02268 -0.6411 -0.02541 C -0.65417 -0.02856 -0.66693 -0.03339 -0.68 -0.03612 C -0.69071 -0.03843 -0.70158 -0.03906 -0.71228 -0.04053 C -0.72961 -0.04557 -0.74709 -0.04935 -0.76425 -0.05565 C -0.77008 -0.05775 -0.77606 -0.06027 -0.78205 -0.06216 C -0.78788 -0.06384 -0.79386 -0.06468 -0.79984 -0.06636 C -0.80362 -0.06762 -0.8074 -0.06951 -0.81118 -0.07077 C -0.81654 -0.07245 -0.82205 -0.07329 -0.8274 -0.07497 C -0.83717 -0.07833 -0.83165 -0.07623 -0.84362 -0.08148 C -0.8452 -0.08232 -0.84693 -0.08253 -0.84835 -0.08379 C -0.85008 -0.08505 -0.8515 -0.08694 -0.85323 -0.08799 C -0.85969 -0.0924 -0.85701 -0.08736 -0.86299 -0.0945 C -0.87764 -0.11193 -0.86819 -0.10143 -0.87764 -0.11613 C -0.88693 -0.13062 -0.87843 -0.11466 -0.88567 -0.12915 C -0.89008 -0.14679 -0.88236 -0.11928 -0.89701 -0.14847 C -0.90457 -0.16359 -0.90032 -0.15855 -0.90835 -0.16569 C -0.91291 -0.18417 -0.90646 -0.1617 -0.91323 -0.17661 C -0.91606 -0.18291 -0.91291 -0.18543 -0.91969 -0.18963 C -0.92378 -0.19194 -0.92835 -0.19194 -0.9326 -0.19383 C -0.93591 -0.1953 -0.93937 -0.19614 -0.94236 -0.19824 C -0.94457 -0.19971 -0.94662 -0.20139 -0.94882 -0.20244 C -0.95197 -0.20412 -0.95575 -0.20433 -0.95858 -0.20685 C -0.96173 -0.20979 -0.96819 -0.21021 -0.96819 -0.21546 L -0.96819 -0.22617 " pathEditMode="relative" ptsTypes="AAAAAAAAAAAAAAAAAAAAAAAAAAAAAAAAAAAAAA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2019-11-04T03:59:10Z</dcterms:modified>
  <dc:language>zh-TW</dc:language>
</cp:coreProperties>
</file>