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44880" y="777240"/>
            <a:ext cx="6903720" cy="1935480"/>
          </a:xfrm>
          <a:prstGeom prst="wedgeEllipseCallout">
            <a:avLst>
              <a:gd name="adj1" fmla="val -31309"/>
              <a:gd name="adj2" fmla="val 71591"/>
            </a:avLst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你們知道「一」開頭的成語嗎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1143000" y="670560"/>
            <a:ext cx="2590560" cy="1645920"/>
          </a:xfrm>
          <a:prstGeom prst="wedgeRectCallout">
            <a:avLst>
              <a:gd name="adj1" fmla="val -20245"/>
              <a:gd name="adj2" fmla="val 62500"/>
            </a:avLst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一見如故</a:t>
            </a:r>
          </a:p>
        </p:txBody>
      </p:sp>
      <p:sp>
        <p:nvSpPr>
          <p:cNvPr id="4" name="矩形圖說文字 3"/>
          <p:cNvSpPr/>
          <p:nvPr/>
        </p:nvSpPr>
        <p:spPr>
          <a:xfrm>
            <a:off x="4114800" y="1143000"/>
            <a:ext cx="2575560" cy="1577400"/>
          </a:xfrm>
          <a:prstGeom prst="wedgeRectCallou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一鼓作氣</a:t>
            </a:r>
          </a:p>
        </p:txBody>
      </p:sp>
      <p:sp>
        <p:nvSpPr>
          <p:cNvPr id="5" name="矩形圖說文字 4"/>
          <p:cNvSpPr/>
          <p:nvPr/>
        </p:nvSpPr>
        <p:spPr>
          <a:xfrm>
            <a:off x="7071600" y="1177320"/>
            <a:ext cx="2544840" cy="1508760"/>
          </a:xfrm>
          <a:prstGeom prst="wedgeRectCallout">
            <a:avLst>
              <a:gd name="adj1" fmla="val -25025"/>
              <a:gd name="adj2" fmla="val 75631"/>
            </a:avLst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2057400" y="548640"/>
            <a:ext cx="3110040" cy="1600440"/>
          </a:xfrm>
          <a:prstGeom prst="wedgeRectCallout">
            <a:avLst>
              <a:gd name="adj1" fmla="val -22793"/>
              <a:gd name="adj2" fmla="val 74879"/>
            </a:avLst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516880" y="548640"/>
            <a:ext cx="2743200" cy="1871652"/>
          </a:xfrm>
          <a:prstGeom prst="cloudCallout">
            <a:avLst>
              <a:gd name="adj1" fmla="val -15353"/>
              <a:gd name="adj2" fmla="val 71515"/>
            </a:avLst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我想想</a:t>
            </a:r>
            <a:r>
              <a:rPr lang="en-US" altLang="zh-TW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...</a:t>
            </a:r>
            <a:endParaRPr lang="zh-TW" altLang="en-U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9973440" y="1153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6294120" y="807720"/>
            <a:ext cx="3329400" cy="1640280"/>
          </a:xfrm>
          <a:prstGeom prst="wedgeRectCallou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402 -0.0105 L -0.15402 -0.0105 C -0.16158 -0.01659 -0.16882 -0.02331 -0.1767 -0.02856 C -0.19103 -0.03822 -0.20567 -0.04704 -0.22063 -0.05481 C -0.26315 -0.07686 -0.303 -0.09135 -0.34756 -0.10521 C -0.40032 -0.12159 -0.45244 -0.14343 -0.5063 -0.15162 L -0.66504 -0.17577 C -0.70788 -0.17304 -0.75119 -0.17577 -0.79355 -0.16779 C -0.81134 -0.16422 -0.82741 -0.15183 -0.84347 -0.14154 C -0.85922 -0.13146 -0.87512 -0.12138 -0.88882 -0.10731 C -0.90205 -0.09366 -0.91276 -0.07581 -0.92363 -0.0588 C -0.95922 -0.00378 -0.96977 0.01637 -0.99307 0.08231 C -1.00268 0.10919 -1.01229 0.13628 -1.0189 0.16484 C -1.02599 0.19634 -1.02898 0.22952 -1.03402 0.26165 C -1.03591 0.31751 -1.04205 0.36665 -1.02788 0.42083 C -1.02189 0.44414 -1.01244 0.4664 -1.00063 0.48551 C -0.97355 0.5296 -0.92741 0.56089 -0.88725 0.57412 C -0.85874 0.58357 -0.82882 0.5821 -0.79969 0.5863 C -0.76126 0.58546 -0.72268 0.59134 -0.68473 0.5842 C -0.64048 0.5758 -0.59685 0.55984 -0.55465 0.53989 C -0.51182 0.51952 -0.46961 0.49517 -0.43071 0.46325 C -0.343 0.39122 -0.27654 0.30638 -0.22063 0.19109 C -0.14315 0.03128 -0.14457 -0.01302 -0.10725 -0.19194 C -0.10473 -0.25347 -0.09764 -0.31521 -0.09969 -0.37716 C -0.11748 -0.92441 -0.30678 -0.56027 -0.94016 -0.5525 C -0.97355 -0.53234 -1.00882 -0.51743 -1.04 -0.49202 C -1.10835 -0.43659 -1.14032 -0.38136 -1.1789 -0.28854 C -1.19591 -0.24738 -1.20709 -0.20265 -1.22126 -0.1596 C -1.22725 -0.11193 -1.23717 -0.06489 -1.23937 -0.01659 C -1.24378 0.08 -1.23528 0.18983 -1.20615 0.27992 C -1.19166 0.32465 -1.17197 0.36707 -1.14867 0.40487 C -1.12835 0.43826 -1.10347 0.46787 -1.07622 0.49139 C -0.99937 0.55795 -0.9704 0.54829 -0.88126 0.56194 C -0.84851 0.56131 -0.81544 0.56656 -0.783 0.56005 C -0.70788 0.54493 -0.66662 0.51343 -0.6 0.47333 C -0.58189 0.45107 -0.56016 0.43343 -0.54567 0.40676 C -0.50552 0.33305 -0.51119 0.29693 -0.50489 0.21125 C -0.50835 0.16904 -0.50599 0.12494 -0.51544 0.0842 C -0.52599 0.03821 -0.54315 -0.00525 -0.56378 -0.04473 C -0.5893 -0.09345 -0.61874 -0.13986 -0.65292 -0.17787 C -0.73622 -0.26985 -0.84489 -0.33558 -0.94772 -0.37506 C -1.01008 -0.39921 -1.07402 -0.41643 -1.13811 -0.42756 C -1.20174 -0.43869 -1.26615 -0.43701 -1.33008 -0.44163 C -1.39307 -0.43638 -1.45811 -0.44751 -1.51906 -0.42546 C -1.53544 -0.41958 -1.54126 -0.38766 -1.54174 -0.36498 C -1.54646 -0.13419 -1.54882 0.09785 -1.53418 0.32822 C -1.5315 0.37043 -1.51559 0.41537 -1.4904 0.44099 C -1.30615 0.62851 -1.28142 0.59365 -1.07622 0.60835 C -0.99874 0.60436 -0.92063 0.60856 -0.84347 0.59638 C -0.75087 0.58168 -0.65906 0.5569 -0.56835 0.52771 C -0.40426 0.47501 -0.24567 0.40487 -0.09811 0.29399 C -0.03638 0.24737 0.02456 0.19613 0.07716 0.13271 C 0.11874 0.08273 0.14677 0.01574 0.18157 -0.04263 C 0.18409 -0.1575 0.27212 -0.46641 0.12409 -0.53843 C 0.07968 -0.56006 0.03039 -0.5546 -0.01654 -0.56258 C -0.04063 -0.55796 -0.06599 -0.55922 -0.08914 -0.54851 C -0.10882 -0.53927 -0.12678 -0.5231 -0.14205 -0.5042 C -0.18457 -0.4515 -0.21056 -0.38682 -0.22961 -0.31458 C -0.24189 -0.26859 -0.24882 -0.22071 -0.25843 -0.17367 C -0.26095 -0.05817 -0.27213 0.05774 -0.26599 0.17303 C -0.263 0.22742 -0.25103 0.28244 -0.23119 0.33032 C -0.19528 0.41705 -0.15087 0.49832 -0.10111 0.57202 C -0.07544 0.61045 -0.03985 0.63502 -0.00741 0.66274 C 0.05874 0.71965 0.11559 0.75787 0.19212 0.7837 C 0.22078 0.79357 0.25055 0.79462 0.27984 0.79987 C 0.30094 0.79651 0.32519 0.80491 0.3433 0.78979 C 0.3822 0.75724 0.37149 0.70873 0.35086 0.67282 C 0.23606 0.47438 0.2063 0.42314 0.06204 0.2879 C -0.0252 0.206 -0.23244 0.03191 -0.33544 -0.00651 C -0.57402 -0.09534 -0.81922 -0.14889 -1.06111 -0.22008 C -1.13465 -0.21735 -1.2115 -0.24129 -1.28174 -0.2121 C -1.37638 -0.17241 -1.4704 -0.11046 -1.54174 -0.01848 C -1.56615 0.0128 -1.5463 0.07307 -1.53717 0.11654 C -1.5252 0.17471 -1.45386 0.24989 -1.41937 0.26774 C -1.32111 0.31856 -1.2178 0.34964 -1.11717 0.3908 C -0.79559 0.38471 -0.4737 0.3929 -0.1526 0.37253 C -0.0926 0.36875 -0.03292 0.34775 0.02283 0.31814 C 0.08614 0.28454 0.14173 0.22952 0.20126 0.185 C 0.20724 0.16295 0.22094 0.14195 0.21937 0.11864 C 0.20582 -0.08589 0.09102 -0.04683 -0.05575 -0.11928 C -0.22725 -0.11592 -0.2263 -0.14091 -0.40961 0.11444 C -0.44347 0.16169 -0.44079 0.23813 -0.45638 0.30008 C -0.47622 0.47921 -0.52441 0.84964 -0.4852 0.98341 C -0.46914 1.03779 -0.40048 0.95254 -0.35811 0.937 C -0.36363 0.69424 -0.35418 0.79168 -0.5578 0.37253 C -0.72583 0.02645 -1.30079 -0.4557 -1.40725 -0.56258 C -1.45213 -0.55586 -1.52473 -0.59828 -1.54174 -0.54242 C -1.55922 -0.48552 -1.54961 -0.12789 -1.47827 -0.02667 C -1.3378 0.17324 -1.19859 0.38093 -1.02945 0.5359 C -0.49859 1.02099 -0.2663 0.90718 0.40535 0.98341 C 0.44409 0.96997 0.50866 0.99349 0.52173 0.94309 C 0.61307 0.59071 0.4074 0.21923 0.22834 0.01364 C -0.2589 -0.54557 -0.31213 -0.47124 -0.84048 -0.56258 C -1.31922 -0.54326 -1.81607 -0.83537 -1.52662 0.11444 C -1.39717 0.53989 -1.17591 0.60016 -0.90237 0.69907 C -0.84804 0.71881 -0.79213 0.73288 -0.73607 0.74149 C -0.65292 0.7543 -0.56882 0.75724 -0.4852 0.76354 C -0.45402 0.76606 -0.42268 0.76648 -0.3915 0.76774 C -0.3789 0.76816 -0.4167 0.76627 -0.4293 0.76564 C -0.45008 0.748 -0.72961 0.51847 -0.79213 0.44708 C -0.95843 0.25766 -1.12756 0.07118 -1.28174 -0.13545 C -1.65591 -0.63629 -1.39071 -0.39879 -1.49796 -0.49412 C -1.51071 -0.48552 -1.51733 -0.483 -1.51906 -0.45171 C -1.53103 -0.2373 -1.53418 -0.02184 -1.54174 0.19319 C -1.53622 0.37463 -1.53937 0.5569 -1.5252 0.7375 C -1.51859 0.82129 -1.54189 0.96745 -1.47985 0.98341 C -1.19717 1.05606 -0.90441 0.97522 -0.6167 0.97123 C -0.61166 0.94162 -0.59985 0.91285 -0.60158 0.88261 C -0.60347 0.8509 -0.61512 0.82108 -0.62725 0.79378 C -0.67827 0.68017 -0.7326 0.56887 -0.79056 0.46115 C -0.83544 0.37778 -0.88174 0.29483 -0.93575 0.22133 C -1.13244 -0.04704 -1.34063 -0.29988 -1.54174 -0.56258 C -1.54804 -0.57077 -1.52709 -0.55019 -1.52063 -0.54242 C -1.47197 -0.48363 -1.42819 -0.41769 -1.37701 -0.36309 C -1.20284 -0.17766 -1.02237 -0.00315 -0.84504 0.17702 L -0.19937 0.83221 C -0.02174 1.01008 -0.10032 0.97753 0.07716 0.98341 C -0.49386 0.72952 -0.78615 0.60583 -1.39969 -0.34293 C -1.56063 -0.59177 -1.60882 -0.59975 -1.46158 -0.51827 C -1.12867 -0.01785 -0.02504 1.31142 -0.46252 0.98341 C -0.49481 0.95926 -0.52851 0.93826 -0.55922 0.91075 C -0.61024 0.86539 -0.65796 0.81394 -0.70741 0.76564 C -0.81575 0.51427 -0.96914 0.28097 -0.96142 -0.02856 C -0.95685 -0.20895 -0.91811 -0.38451 -0.89638 -0.56258 C -0.42363 -0.56132 0.0507 -0.61256 0.52173 -0.55859 C 0.56157 -0.55397 0.52015 -0.44079 0.49149 -0.40341 C 0.38094 -0.25935 0.25307 -0.13839 0.11952 -0.03465 C 0.01937 0.04325 -0.09134 0.09974 -0.20394 0.1367 C -0.64646 0.2816 -1.54174 0.50966 -1.54174 0.50966 C -1.4863 0.37526 -1.46583 0.20117 -1.37544 0.10646 C -1.3093 0.03716 -1.20867 0.07349 -1.12473 0.07223 L -0.3567 0.09029 C -0.06394 0.1724 0.28393 0.09407 0.52173 0.3362 C 0.65023 0.46724 0.67448 0.91873 0.52015 0.98341 C 0.06897 1.1724 -0.4252 0.94834 -0.89796 0.93091 C -1.1126 0.81058 -1.42693 0.84019 -1.54174 0.57013 C -1.68142 0.24149 -1.80189 -0.44541 -1.53276 -0.56258 C -0.87953 -0.84734 -0.16315 -0.40677 0.52173 -0.32886 C 0.49748 0.10856 0.74708 0.79756 0.44913 0.98341 C -0.15213 1.35804 -0.87874 0.99013 -1.54174 0.95716 C -1.56567 0.9559 -1.51528 0.8992 -1.49339 0.8866 C -1.24867 0.74485 -1.00142 0.60961 -0.74819 0.49748 C -0.61134 0.437 -0.46756 0.40991 -0.32646 0.37064 L 0.52173 0.14279 C 0.17181 -0.10164 0.49464 0.07538 -0.20552 0.09848 L -1.10804 0.08021 C -1.25244 0.02246 -1.44363 0.05984 -1.54174 -0.09303 C -1.61827 -0.21231 -1.63748 -0.54431 -1.52063 -0.56258 C -0.84363 -0.66905 -0.15906 -0.46578 0.52173 -0.41748 C 0.37401 -0.1617 0.29968 0.21797 0.07874 0.35048 C -0.37481 0.62221 -1.02126 0.58966 -1.54174 0.5842 C -1.52315 0.40277 -1.5652 0.18941 -1.48583 0.03989 C -1.39843 -0.12474 -1.23796 -0.20622 -1.09292 -0.26229 C -0.71386 -0.40908 -0.3178 -0.46242 0.0696 -0.56258 C 0.22031 -0.55124 0.42047 -0.67766 0.52173 -0.52835 C 0.74504 -0.19887 0.44078 0.26354 0.26315 0.39878 C -0.06331 0.6472 -0.61449 0.79 -0.96441 0.8383 C -1.15575 0.86455 -1.3493 0.83956 -1.54174 0.84019 C -1.45874 0.34985 -1.54205 0.54052 -0.9463 0.22532 C -0.75386 0.12368 -0.5515 0.05837 -0.35213 -0.01659 C 0.80346 -0.45066 -0.16 -0.05124 0.52173 -0.33894 C 0.24063 -0.35973 0.66094 -0.3318 -0.23276 -0.12138 C -0.48441 -0.06195 -0.73922 -0.0294 -0.99307 0.00966 C -1.10977 0.02771 -1.22693 0.03422 -1.34378 0.04997 C -1.40993 0.059 -1.60536 0.11045 -1.54174 0.0842 C -1.33213 -0.00168 -0.7104 -0.13041 -0.55166 -0.1596 C 0.09417 -0.27804 0.00693 -0.26082 0.52173 -0.28854 C 0.49748 -0.1008 0.5159 -0.13944 0.25559 -0.00042 C 0.07322 0.09701 -0.12016 0.15287 -0.30977 0.22133 C -1.76126 0.74569 -0.38567 0.20642 -1.54174 0.66883 C -1.46489 1.13355 -1.55701 0.79273 -0.77386 0.70726 C 0.66063 0.5506 -0.32221 0.69907 0.52173 0.56404 C 0.47023 0.7039 0.48299 0.9601 0.36756 0.98341 C -0.26189 1.11003 -0.9063 1.02162 -1.54174 0.97942 C -1.60819 0.97501 -1.42583 0.88429 -1.36032 0.86854 C -1.12 0.81037 -0.87559 0.78181 -0.63182 0.75955 C -0.2715 0.72679 0.08976 0.72196 0.4507 0.70306 C 0.47433 0.69907 0.5233 0.65938 0.52173 0.69109 C 0.51669 0.79525 0.51511 0.97396 0.437 0.98341 C -0.22 1.06236 -0.88221 0.9538 -1.54174 0.9391 C -1.5367 0.82066 -1.59119 0.66568 -1.52662 0.5842 C -1.42126 0.45107 -1.25874 0.41369 -1.11402 0.39878 C -0.59859 0.34586 -0.08 0.38807 0.437 0.38261 C 0.49149 0.47984 0.78173 0.91495 0.42803 0.98341 C -0.22205 1.10898 -0.88536 0.94981 -1.54174 0.93301 C -1.51764 0.43427 -1.79906 -0.3255 -1.46914 -0.56258 C -0.8852 -0.98258 -0.10048 -0.85847 0.52173 -0.5504 C 0.99921 -0.31416 0.23606 0.85951 0.12252 0.92083 C -0.103 1.04304 -0.36315 0.96262 -0.60615 0.98341 C -0.91811 0.97396 -1.24756 1.09386 -1.54174 0.95506 C -1.63874 0.90949 -1.58615 0.66442 -1.53717 0.54388 C -1.46898 0.37568 -1.34268 0.25388 -1.21827 0.15896 C -0.64016 -0.28203 -0.1789 -0.35406 0.47338 -0.56258 C 0.67763 -0.52856 0.72141 -0.54305 0.44756 0.14069 C 0.37165 0.33053 0.21732 0.44939 0.07716 0.55606 C -0.62993 1.09449 -0.69103 0.94666 -1.54174 0.98341 C -1.49544 0.66085 -1.52835 0.29819 -1.40268 0.01574 C -1.11182 -0.63818 -0.53166 -0.51344 -0.08 -0.56258 C 0.12063 -0.56195 0.32645 -0.62201 0.52173 -0.56048 C 0.57181 -0.54494 0.46614 -0.4368 0.42047 -0.4053 C 0.297 -0.32025 0.16252 -0.2625 0.0274 -0.22008 C -0.57953 -0.02877 -0.89197 -0.05418 -1.54174 -0.0105 C -1.49685 -0.05817 -1.46032 -0.12453 -1.40725 -0.15351 C -0.85638 -0.45486 -0.40788 -0.4515 0.2148 -0.56258 C 0.10441 -0.51554 -0.00347 -0.45717 -0.11622 -0.42147 C -0.58961 -0.27216 -1.54174 -0.0084 -1.54174 -0.0084 C -1.51811 0.09092 -1.54835 0.27614 -1.47071 0.29 C -1.24504 0.32969 -1.02378 0.17492 -0.79969 0.12263 C -0.18819 -0.01995 -0.10174 -0.02604 0.52173 -0.13545 C 0.51354 0.08336 0.54488 0.08588 0.32519 0.21125 C 0.20204 0.2816 -0.26741 0.46619 -0.45496 0.4895 C -0.77512 0.52939 -1.09701 0.54052 -1.4178 0.56614 C -1.45906 0.5338 -1.53244 0.53191 -1.54174 0.46934 C -1.5841 0.18689 -1.2841 0.03527 -1.17134 -0.03465 C -0.88867 -0.21021 -0.38709 -0.42777 -0.09213 -0.49601 C 0.11007 -0.54284 0.31716 -0.54032 0.52173 -0.56258 C 0.49543 -0.41412 0.49716 -0.25158 0.44315 -0.11739 C 0.35606 0.09911 -0.15229 0.74359 -0.263 0.81604 C -0.44599 0.93595 -0.66205 0.92755 -0.86158 0.98341 C -1.47465 0.97018 -1.93969 1.04241 -0.9493 0.75955 C -0.35733 0.5905 -0.09811 0.59806 0.52173 0.53989 C 0.49905 0.62116 0.51338 0.74926 0.4537 0.7837 C 0.19165 0.93532 -0.71985 0.78412 -0.85103 0.77173 C -1.08126 0.67765 -1.40977 0.75808 -1.54174 0.4895 C -1.68615 0.19592 -1.75528 -0.44562 -1.50693 -0.56258 C -0.86914 -0.86309 -0.15465 -0.50882 0.52173 -0.48195 C 0.49496 -0.20202 0.53007 0.10184 0.44157 0.35846 C 0.39228 0.50147 0.25763 0.57307 0.14378 0.61444 C -0.17528 0.73015 -0.5093 0.75283 -0.83591 0.82213 C -1.07119 0.81604 -1.33874 0.96262 -1.54174 0.80386 C -1.91859 0.50966 -1.34205 0.08777 -1.27575 0.05606 C -0.87843 -0.13419 -0.39843 -0.15645 0.0107 -0.21 C 0.1811 -0.20727 0.43181 -0.3948 0.52173 -0.20202 C 0.92299 0.65959 0.59921 0.7711 0.28283 0.98341 C -0.32536 0.98278 -0.93544 1.04346 -1.54174 0.98131 C -1.59843 0.97564 -1.47433 0.85783 -1.43134 0.80806 C -0.47402 -0.30429 -0.81323 -0.01029 -0.00898 -0.56258 C -0.12457 0.18584 0.04425 -0.70286 -1.33307 0.08231 C -1.55008 0.206 -1.61733 0.20684 -1.51449 0.19928 C -1.09433 0.00315 -1.03449 -0.03822 -0.56378 -0.18984 C 0.74 -0.60983 -0.3263 -0.19614 0.52173 -0.56258 C 0.55244 -0.57602 0.46252 -0.52625 0.43102 -0.51617 C 0.24409 -0.45654 0.05921 -0.38325 -0.12993 -0.33684 C -0.29512 -0.29631 -0.46347 -0.28308 -0.63024 -0.2562 C -0.90804 -0.27636 -1.18693 -0.27447 -1.46315 -0.31668 C -1.50347 -0.32277 -1.5841 -0.39774 -1.51449 -0.43764 C -1.42867 -0.48699 -1.33811 -0.521 -1.24993 -0.56258 C -0.67465 -0.55187 -0.07654 -0.74402 0.47637 -0.53024 C 0.74078 -0.42819 -0.04473 -0.29106 -0.31134 -0.19992 C -1.1537 0.08882 -0.74394 -0.07707 -1.54174 0.29399 C -1.49591 0.34502 -1.46378 0.4538 -1.40426 0.44708 C -1.0926 0.41201 -0.79811 0.23183 -0.48819 0.17492 C -0.34158 0.14804 -0.19544 0.11549 -0.04819 0.09428 C 0.26913 0.04871 0.31259 0.04745 0.52173 0.0359 C 0.45748 0.12158 0.47007 0.11087 0.33275 0.19928 C 0.03133 0.39311 -0.30268 0.53275 -0.6167 0.66883 C -0.72599 0.71629 -0.83811 0.75178 -0.94772 0.79798 C -0.97087 0.80764 -0.99449 0.81772 -1.01433 0.8362 C -1.02315 0.84439 -0.99307 0.83305 -0.98252 0.83011 C -0.80804 0.78328 -0.63449 0.73015 -0.45953 0.6871 C -0.25244 0.63607 -0.04237 0.60709 0.16346 0.54787 C 0.28519 0.5128 0.4022 0.45254 0.52173 0.40487 C 0.37874 0.57601 0.45228 0.50735 0.11055 0.62452 C -0.53119 0.8446 -0.74977 0.84796 -1.48741 0.98341 C -1.8126 0.94561 -1.52945 0.98404 -0.68016 0.66694 C 0.06015 0.39038 -0.27811 0.52834 0.52173 0.15476 C 0.51622 0.09428 0.54456 0.00399 0.50504 -0.02667 C 0.44944 -0.06951 0.377 -0.0147 0.31307 -0.00651 C 0.15165 0.01427 -0.00898 0.04514 -0.17071 0.06005 C -0.49701 0.09029 -0.82378 0.10583 -1.15024 0.12872 C -1.28079 0.12452 -1.42394 0.19151 -1.54174 0.11654 C -1.59071 0.08546 -1.49717 -0.03045 -1.44804 -0.0609 C -1.07796 -0.2898 -0.55622 -0.43386 -0.15717 -0.56258 C 0.00519 -0.55586 0.17401 -0.60395 0.32976 -0.54242 C 0.38472 -0.52079 0.23133 -0.46347 0.18 -0.42966 C 0.0811 -0.36393 -0.01937 -0.30219 -0.12079 -0.24402 C -0.88048 0.19067 -0.72504 0.09575 -1.54174 0.46535 C -1.53827 0.5191 -1.56772 0.64951 -1.53119 0.62662 C -1.37166 0.52624 -1.25906 0.32591 -1.1126 0.19508 C -0.32158 -0.51008 -0.65922 -0.315 -0.16615 -0.56258 C -0.13638 -0.54914 -0.05386 -0.55061 -0.07701 -0.52226 C -0.43024 -0.09219 -0.69386 0.05396 -1.06867 0.37463 C -1.22851 0.51134 -1.3841 0.65686 -1.54174 0.79798 C -1.2693 1.23519 -1.50394 0.93889 -0.69827 0.22343 C -0.56095 0.10142 -0.41953 -0.01239 -0.28252 -0.13545 C -0.15985 -0.24549 -0.06473 -0.43659 0.08031 -0.47586 L 0.39921 -0.56258 C 0.52756 -0.50987 0.44818 -0.54998 0.13464 -0.29253 C -0.0693 -0.12516 -0.27449 0.04073 -0.48662 0.1892 C -0.66504 0.31373 -0.85575 0.40487 -1.03544 0.52582 C -1.20756 0.64153 -1.37292 0.77446 -1.54174 0.89878 C -1.47024 1.31226 -1.5441 0.99601 -0.89481 0.38471 L -0.33544 -0.14553 L 0.09543 -0.56258 C 0.32913 -0.41496 0.24425 -0.50966 -0.23276 -0.10521 C -0.79024 0.36791 -0.96851 0.46703 -1.51607 0.83221 C -1.52457 0.88261 -1.53796 0.93196 -1.54174 0.98341 C -1.54237 0.99055 -1.53103 0.97963 -1.52662 0.97522 L -0.86772 0.32612 C -0.73985 0.19823 -0.61496 0.06509 -0.48819 -0.06489 L -0.00142 -0.56258 C 0.07826 -0.5525 0.26362 -0.63314 0.23748 -0.53234 C 0.1896 -0.3486 0.01385 -0.28182 -0.10426 -0.16779 C -0.81024 0.51658 -0.69622 0.36413 -1.47985 0.98341 C -1.51355 1.01008 -1.41056 0.93364 -1.37402 0.91474 C -0.8789 0.66001 -0.34268 0.52141 0.11496 0.16295 C 0.54299 -0.1722 0.67622 -0.19425 0.44913 -0.13755 C 0.34488 -0.02667 0.24913 0.10058 0.13622 0.19508 C -0.3726 0.62074 -0.67056 0.76186 -1.27418 0.96325 C -1.36079 0.99202 -1.4526 0.97669 -1.54174 0.98341 C -1.43953 0.92818 -1.34 0.86245 -1.23481 0.81814 C -0.14378 0.35636 -0.69449 0.57643 0.41732 0.15896 C 0.45212 0.1052 0.5107 0.06698 0.52173 -0.00231 C 0.52944 -0.05103 0.46173 0.05732 0.42944 0.08231 C 0.29732 0.18437 0.16661 0.29063 0.02881 0.37862 C -0.49953 0.7165 -0.60898 0.74611 -1.12914 0.98341 C -1.19607 0.75136 -1.14772 0.94456 -0.66961 0.72742 C 0.01165 0.4181 -0.11103 0.47627 0.52173 0.27992 C 0.51307 0.28916 0.50519 0.29987 0.49606 0.30806 C 0.2633 0.51658 0.21984 0.56551 -0.04819 0.71314 C -0.20851 0.80155 -0.40441 0.89731 -0.58189 0.96724 C -0.58709 0.96934 -0.57182 0.9622 -0.56678 0.95926 C -0.50882 0.9244 -0.45386 0.87883 -0.39292 0.85426 C -0.11859 0.74359 -0.11008 0.75556 0.11653 0.73939 C 0.11905 0.75493 0.12803 0.77089 0.12409 0.7858 C 0.0022 1.24338 -0.07449 0.98173 -0.59859 0.97522 C -0.31307 0.5422 -0.48237 0.7921 0.16031 -0.03066 C 0.27511 -0.17745 0.5096 -0.46389 0.5096 -0.46389 C 0.5137 -0.49685 0.5211 -0.52919 0.52173 -0.56258 C 0.52173 -0.56741 0.51448 -0.56048 0.51118 -0.55859 C 0.48881 -0.54578 0.46818 -0.52646 0.44456 -0.51827 C 0.30346 -0.46914 0.16315 -0.40887 0.01826 -0.38724 C -0.18363 -0.357 -0.38788 -0.37107 -0.59103 -0.36309 L -1.30599 -0.56258 C -1.35339 -0.57644 -1.20835 -0.54914 -1.16237 -0.52835 C -1.06977 -0.48678 -0.97559 -0.45045 -0.88426 -0.40341 C -0.53229 -0.22218 -0.61355 -0.26901 -0.343 -0.01848 C -0.5189 0.45842 -0.42331 0.3236 -0.8178 0.70117 C -1.13874 1.0084 -1.03418 0.97942 -1.26961 0.98341 C -1.2852 0.81814 -1.32709 0.38408 -1.33008 0.29 C -1.33622 0.09512 -1.34725 -0.10227 -1.3241 -0.29442 C -1.31229 -0.39249 -1.25953 -0.47334 -1.22725 -0.56258 C -1.13811 -0.54242 -1.0367 -0.56573 -0.95985 -0.5021 C -0.92347 -0.47208 -0.82174 0.00945 -0.82079 0.01364 C -0.81402 0.10667 -0.77701 0.36371 -0.83292 0.46325 C -0.87496 0.53821 -0.94772 0.57076 -1.0052 0.62452 C -1.09575 0.62368 -1.23512 0.65896 -1.31355 0.55186 C -1.33307 0.52519 -1.32662 0.47942 -1.33307 0.44309 C -1.31953 0.37589 -1.31843 0.30176 -1.29229 0.24149 C -1.21591 0.06488 -1.12756 0.00231 -0.98552 -0.05082 C -0.94709 -0.0651 -0.90599 -0.0588 -0.86615 -0.06279 C -0.85103 -0.05355 -0.83418 -0.04788 -0.82079 -0.03465 C -0.80646 -0.02058 -0.79512 -0.00126 -0.78457 0.01784 C -0.76079 0.06005 -0.73811 0.10331 -0.71796 0.14888 C -0.68268 0.22847 -0.67292 0.27362 -0.64993 0.35636 C -0.64945 0.36917 -0.6463 0.38219 -0.64851 0.39479 C -0.64961 0.4013 -0.65402 0.40802 -0.65906 0.40886 C -0.68 0.41222 -0.70142 0.40739 -0.72252 0.40676 C -0.78142 0.36119 -0.85197 0.33515 -0.89937 0.26984 C -0.97843 0.16085 -0.96095 -0.0084 -0.89937 -0.11928 C -0.86898 -0.17409 -0.81969 -0.20832 -0.77244 -0.23415 C -0.73622 -0.25368 -0.69481 -0.24612 -0.65607 -0.25221 C -0.64788 -0.24948 -0.63953 -0.24801 -0.63182 -0.24402 C -0.63008 -0.24318 -0.62804 -0.24024 -0.62882 -0.23814 C -0.63103 -0.23226 -0.63575 -0.22869 -0.63937 -0.22407 C -0.66725 -0.18984 -0.63449 -0.23121 -0.65449 -0.20811 C -0.6567 -0.20559 -0.65843 -0.20244 -0.66048 -0.19992 C -0.66945 -0.18963 -0.68063 -0.18228 -0.68772 -0.16968 L -0.70284 -0.14343 L -0.70898 -0.11928 C -0.71796 -0.08358 -0.71386 -0.09303 -0.74363 -0.04683 C -0.74678 -0.042 -0.74835 -0.03444 -0.75276 -0.03255 C -0.76441 -0.02793 -0.77701 -0.03003 -0.78898 -0.02856 C -0.7926 -0.02121 -0.79733 -0.0147 -0.79969 -0.00651 C -0.80441 0.01113 -0.8063 0.06026 -0.80725 0.07412 C -0.8052 0.1031 -0.80457 0.13229 -0.80111 0.16085 C -0.80048 0.16631 -0.79811 0.17135 -0.79512 0.17492 C -0.79323 0.17723 -0.79008 0.17639 -0.78756 0.17702 C -0.77953 0.17093 -0.76819 0.16946 -0.76331 0.15896 C -0.74315 0.11507 -0.74567 0.06194 -0.74363 0.01364 C -0.74567 -0.01785 -0.74063 -0.05166 -0.74977 -0.08106 C -0.75276 -0.09072 -0.76363 -0.06867 -0.7663 -0.0588 C -0.77008 -0.04557 -0.76741 -0.03066 -0.76788 -0.01659 C -0.75843 0.05963 -0.76615 0.04094 -0.74363 0.09638 C -0.74252 0.09932 -0.74063 0.10184 -0.73922 0.10436 C -0.73969 0.09512 -0.73827 0.08504 -0.74063 0.07622 C -0.75323 0.03086 -0.76189 0.02561 -0.78599 -0.00651 C -0.78709 -0.00441 -0.78898 -0.00273 -0.78898 -0.00042 C -0.78898 0.00672 -0.7841 0.01616 -0.78142 0.02183 C -0.7926 0.04157 -0.80063 0.0548 -0.80725 0.0842 C -0.8115 0.10373 -0.81024 0.12452 -0.81166 0.14468 C -0.81071 0.1514 -0.81386 0.16463 -0.80867 0.16484 C -0.76457 0.16652 -0.74378 0.13292 -0.71197 0.10037 C -0.67559 0.00609 -0.67559 0.04031 -0.69827 -0.08505 C -0.6989 -0.08841 -0.70331 -0.08631 -0.70583 -0.08715 C -0.71087 -0.08631 -0.71685 -0.08883 -0.72095 -0.08505 C -0.74426 -0.06426 -0.7367 0.00336 -0.73764 0.02183 C -0.71134 0.10226 -0.69386 0.19529 -0.62882 0.24149 C -0.60189 0.2606 -0.56835 0.25367 -0.53811 0.25976 C -0.50536 0.23078 -0.46189 0.21629 -0.43985 0.17303 C -0.36268 0.02204 -0.40347 -0.0945 -0.47307 -0.23415 C -0.48347 -0.25473 -0.50741 -0.2541 -0.52441 -0.26418 C -0.53355 -0.25011 -0.54662 -0.23919 -0.55166 -0.22218 C -0.60111 -0.05313 -0.623 0.0611 -0.56678 0.24359 C -0.54063 0.32864 -0.49307 0.40025 -0.44741 0.46934 C -0.4315 0.49328 -0.40599 0.50147 -0.38536 0.51763 C -0.3778 0.5042 -0.36678 0.49328 -0.36268 0.47732 C -0.33292 0.35993 -0.34394 0.2585 -0.42473 0.15896 C -0.46678 0.10709 -0.5315 0.10373 -0.58489 0.07622 C -0.81717 0.11591 -0.79937 0.05648 -0.95386 0.28391 C -0.96158 0.29525 -0.95481 0.31478 -0.95528 0.33032 C -0.95087 0.33368 -0.94693 0.34124 -0.94174 0.3404 C -0.82237 0.31898 -0.83528 0.30407 -0.72552 0.20726 C -0.70174 0.11675 -0.64599 0.03023 -0.72709 -0.04683 C -0.74268 -0.06153 -0.76536 -0.0441 -0.78457 -0.04263 C -0.80615 -0.00987 -0.83701 0.01553 -0.84945 0.05606 C -0.85922 0.08777 -0.85874 0.12872 -0.84646 0.15896 C -0.77575 0.33326 -0.70205 0.32465 -0.56678 0.3887 C -0.36961 0.3866 -0.34221 0.43805 -0.19496 0.20516 C -0.1737 0.17177 -0.18284 0.11927 -0.1767 0.07622 C -0.20095 0.05543 -0.22048 0.01511 -0.2493 0.01364 C -0.57008 -0.00126 -0.61969 0.06278 -0.90394 0.20327 C -0.92756 0.25703 -0.97591 0.30218 -0.97496 0.36455 C -0.97449 0.40277 -0.92914 0.41621 -0.90095 0.42293 C -0.80993 0.44435 -0.71654 0.4391 -0.62426 0.44708 C -0.45244 0.42755 -0.27685 0.43973 -0.10867 0.3887 C -0.08567 0.38177 0.24031 0.20096 0.00913 0.06404 C -0.09119 0.00462 -0.20851 0.02372 -0.31733 0.00357 C -0.5104 0.03716 -0.70709 0.04388 -0.89638 0.10436 C -1.10977 0.17261 -1.03953 0.32129 -0.87528 0.40487 C -0.57607 0.5569 -0.26095 0.51973 0.05007 0.52582 C 0.16283 0.43511 0.32409 0.40676 0.38866 0.25367 C 0.42787 0.16064 0.35748 0.0149 0.2874 -0.03675 C 0.05653 -0.20664 -0.2126 -0.26082 -0.46252 -0.37317 C -0.6852 -0.26901 -0.98882 -0.31206 -1.13071 -0.0609 C -1.2126 0.08462 -0.99575 0.26879 -0.88583 0.37652 C -0.29197 0.95947 -0.2578 0.86938 0.36 0.937 C 0.41385 0.83893 0.51354 0.76375 0.52173 0.64258 C 0.53039 0.51134 0.48346 0.35783 0.40378 0.27992 C -0.19402 -0.30492 -0.43796 -0.22113 -1.13071 -0.32067 C -1.243 -0.23415 -1.41906 -0.22134 -1.46772 -0.0609 C -1.50977 0.07811 -1.41638 0.24947 -1.33465 0.35237 C -1.14725 0.58861 -0.93528 0.81751 -0.6893 0.92083 C -0.42615 1.03149 -0.13796 0.95443 0.13763 0.97123 C 0.24409 0.89332 0.40582 0.88429 0.45669 0.7375 C 0.50661 0.59302 0.46866 0.37736 0.37952 0.27173 C -0.00095 -0.17871 -0.77323 -0.04494 -1.16993 -0.05481 C -1.32252 0.15875 -1.48788 0.25052 -1.10804 0.51574 C -0.67922 0.8152 -0.21087 0.80785 0.25259 0.86035 C 0.34236 0.8194 0.45322 0.82486 0.52173 0.7375 C 0.55118 0.69991 0.49763 0.61192 0.45826 0.59827 C 0.18834 0.50483 -0.09307 0.48551 -0.36882 0.42902 C -0.74473 0.46115 -1.1304 0.40823 -1.49638 0.52582 C -1.55985 0.54619 -1.53622 0.74233 -1.47985 0.7858 C -1.30772 0.91831 -1.09496 0.91747 -0.90237 0.98341 C -0.49575 0.95989 -0.08268 1.01092 0.31763 0.91285 C 0.37338 0.8992 0.31181 0.73939 0.26472 0.69718 C 0.10409 0.55333 -0.07937 0.44876 -0.26741 0.3887 C -0.64363 0.26858 -1.03244 0.23687 -1.41481 0.16085 C -1.44804 0.20726 -1.53638 0.24275 -1.51449 0.30008 C -1.47591 0.40088 -1.37512 0.43406 -1.29528 0.47333 C -1.13465 0.55249 -1.04189 0.54682 -0.89339 0.55186 C -0.88788 0.54934 -0.88095 0.54955 -0.8767 0.54388 C -0.8726 0.53842 -0.87087 0.5296 -0.87071 0.52162 C -0.87024 0.49139 -0.87355 0.46115 -0.87528 0.43091 C -0.87654 0.40739 -0.87827 0.38408 -0.87969 0.36056 C -0.87339 -0.00525 -0.90473 0.18773 -0.86457 0.07013 C -0.86284 0.06488 -0.86158 0.05942 -0.86016 0.05396 C -0.86158 0.04871 -0.86221 0.04262 -0.86457 0.038 C -0.87607 0.01637 -0.88237 0.00819 -0.89339 -0.00651 C -0.89685 -0.00378 -0.90158 -0.00273 -0.90394 0.00168 C -0.90977 0.01238 -0.9104 0.0275 -0.9115 0.03989 C -0.91024 0.06404 -0.91166 0.07055 -0.90394 0.09239 C -0.90189 0.09806 -0.89528 0.10709 -0.8904 0.10856 C -0.88394 0.11045 -0.87717 0.10982 -0.87071 0.11045 C -0.86063 0.10583 -0.8493 0.10436 -0.84048 0.09638 C -0.81685 0.07496 -0.81339 0.04304 -0.8041 0.00966 C -0.8041 0.00798 -0.79764 -0.02814 -0.80867 -0.03255 C -0.8178 -0.03633 -0.82788 -0.03402 -0.83748 -0.03465 C -0.85056 -0.0273 -0.86615 -0.0252 -0.8767 -0.01239 C -0.9041 0.02036 -0.90268 0.08399 -0.90693 0.12452 C -0.9041 0.13628 -0.89591 0.21461 -0.86914 0.22133 C -0.85717 0.22448 -0.84504 0.21608 -0.83292 0.21335 C -0.78567 0.16295 -0.77575 0.1703 -0.7663 0.08021 C -0.76473 0.06467 -0.77134 0.04934 -0.77386 0.0338 C -0.78142 0.04808 -0.79292 0.05963 -0.79654 0.07622 C -0.81339 0.1514 -0.81134 0.18206 -0.76945 0.2354 C -0.76016 0.24737 -0.74615 0.25031 -0.73465 0.25766 C -0.7241 0.24884 -0.70993 0.24527 -0.70284 0.23141 C -0.67796 0.18248 -0.65355 0.10604 -0.69985 0.05606 C -0.71827 0.03611 -0.74615 0.04262 -0.76945 0.0359 C -0.78599 0.03716 -0.80268 0.03716 -0.81922 0.03989 C -0.82363 0.04052 -0.83087 0.04031 -0.83134 0.04598 C -0.83512 0.09323 -0.79843 0.08357 -0.77701 0.0884 C -0.74111 0.07916 -0.73197 0.08231 -0.70142 0.05207 C -0.69827 0.04892 -0.69827 0.04262 -0.69685 0.038 C -0.74441 0.02813 -0.75937 0.02204 -0.81622 0.03191 C -0.82914 0.03401 -0.84048 0.04388 -0.8526 0.04997 C -0.85402 0.0548 -0.85685 0.059 -0.85701 0.06404 C -0.85796 0.08042 -0.85008 0.08693 -0.84048 0.09428 C -0.81323 0.11528 -0.81182 0.11108 -0.77843 0.11864 C -0.76945 0.11318 -0.75906 0.11045 -0.75119 0.10247 C -0.74347 0.09428 -0.73969 0.08 -0.73607 0.06824 C -0.7367 0.05879 -0.73575 0.04892 -0.73764 0.03989 C -0.73843 0.03632 -0.74142 0.03422 -0.74363 0.03191 C -0.74804 0.0275 -0.7526 0.02351 -0.75733 0.01973 C -0.77937 0.00189 -0.76268 0.01784 -0.783 -0.00042 C -0.78914 -0.00588 -0.78835 -0.00714 -0.79512 -0.0105 C -0.80189 -0.01386 -0.81402 -0.01386 -0.81922 -0.01449 C -0.82536 -0.01386 -0.8315 -0.01386 -0.83748 -0.01239 C -0.84174 -0.01155 -0.84851 -0.00756 -0.8526 -0.00441 C -0.85418 -0.00315 -0.85559 -0.00168 -0.85701 -0.00042 C -0.85985 0.00504 -0.86063 0.00546 -0.86158 0.01176 C -0.86221 0.01574 -0.86252 0.01973 -0.86315 0.02372 C -0.86347 0.02582 -0.86363 0.02813 -0.86457 0.02981 C -0.8663 0.03233 -0.86867 0.0338 -0.87071 0.0359 C -0.8737 0.03254 -0.8767 0.02897 -0.87969 0.02582 C -0.88126 0.02435 -0.88426 0.02183 -0.88426 0.02183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27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2019-11-04T03:57:38Z</dcterms:modified>
  <dc:language>zh-TW</dc:language>
</cp:coreProperties>
</file>