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07720" y="228600"/>
            <a:ext cx="5501640" cy="2426208"/>
          </a:xfrm>
          <a:prstGeom prst="wedgeEllipseCallou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59000" y="853440"/>
            <a:ext cx="3147240" cy="1661160"/>
          </a:xfrm>
          <a:prstGeom prst="wedgeRoundRectCallou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480560" y="1691640"/>
            <a:ext cx="1950720" cy="1188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圓" panose="020B0609010101010101" pitchFamily="49" charset="-120"/>
                <a:ea typeface="文鼎粗圓" panose="020B0609010101010101" pitchFamily="49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122720" y="1258008"/>
            <a:ext cx="2798520" cy="150734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523000" y="518400"/>
            <a:ext cx="2316000" cy="1965960"/>
          </a:xfrm>
          <a:prstGeom prst="wedgeRectCallout">
            <a:avLst>
              <a:gd name="adj1" fmla="val -19479"/>
              <a:gd name="adj2" fmla="val 6923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圓" panose="020B0609010101010101" pitchFamily="49" charset="-120"/>
                <a:ea typeface="文鼎粗圓" panose="020B0609010101010101" pitchFamily="49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5861640" y="518400"/>
            <a:ext cx="2621280" cy="1968768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704960" y="32431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172200" y="731520"/>
            <a:ext cx="2468880" cy="1716480"/>
          </a:xfrm>
          <a:prstGeom prst="wedgeRectCallout">
            <a:avLst/>
          </a:prstGeom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704960" y="16363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704960" y="18555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157 0.02646 L -0.16157 0.02646 L -0.1737 0.03255 C -0.17527 0.03318 -0.17685 0.0336 -0.17826 0.03444 C -0.17984 0.0357 -0.18126 0.03738 -0.18283 0.03864 C -0.18425 0.03948 -0.18598 0.03969 -0.1874 0.04053 C -0.18897 0.04158 -0.19007 0.04389 -0.19181 0.04452 C -0.20157 0.04851 -0.20803 0.0483 -0.21763 0.05061 C -0.21968 0.05124 -0.22157 0.0525 -0.22362 0.05271 C -0.23275 0.05376 -0.24173 0.05397 -0.25086 0.0546 C -0.27102 0.05922 -0.2622 0.05796 -0.29763 0.0546 C -0.29937 0.0546 -0.30078 0.05355 -0.3022 0.05271 C -0.31685 0.04431 -0.30031 0.05355 -0.31275 0.04263 C -0.31417 0.04137 -0.3159 0.04116 -0.31732 0.04053 C -0.3348 0.01722 -0.30803 0.05166 -0.32787 0.03045 L -0.34157 0.01239 C -0.34299 0.01029 -0.34488 0.00861 -0.34614 0.0063 C -0.34803 0.00231 -0.3496 -0.00231 -0.35212 -0.00588 C -0.36 -0.01617 -0.35653 -0.01092 -0.36267 -0.02184 C -0.36456 -0.02961 -0.36503 -0.03318 -0.37023 -0.04011 C -0.37181 -0.042 -0.3737 -0.04368 -0.3748 -0.0462 C -0.38582 -0.06803 -0.37354 -0.0504 -0.38393 -0.06425 C -0.38692 -0.07664 -0.38315 -0.06404 -0.39149 -0.07832 C -0.39322 -0.08147 -0.39417 -0.08525 -0.3959 -0.0884 C -0.39732 -0.09071 -0.39905 -0.09239 -0.40047 -0.09449 C -0.41417 -0.1157 -0.397 -0.08987 -0.40803 -0.11066 C -0.40929 -0.11297 -0.41133 -0.11444 -0.41259 -0.11675 C -0.4148 -0.12053 -0.41606 -0.12536 -0.41858 -0.12872 L -0.42771 -0.1409 C -0.43417 -0.13859 -0.43401 -0.14027 -0.43826 -0.13271 C -0.44047 -0.12893 -0.44441 -0.12074 -0.44441 -0.12074 C -0.44551 -0.11486 -0.44708 -0.10541 -0.44881 -0.10058 C -0.45133 -0.09386 -0.45212 -0.09302 -0.45338 -0.08651 C -0.45448 -0.08105 -0.45543 -0.07559 -0.45637 -0.07034 C -0.457 -0.06761 -0.45685 -0.06446 -0.45795 -0.06215 L -0.46094 -0.05627 C -0.46157 -0.05145 -0.4622 -0.04305 -0.46393 -0.03801 C -0.46488 -0.03591 -0.46598 -0.03402 -0.46708 -0.03192 C -0.46755 -0.0294 -0.46771 -0.02646 -0.4685 -0.02394 C -0.46929 -0.02163 -0.47559 -0.01092 -0.47606 -0.00987 C -0.47984 -0.00294 -0.47842 -0.00357 -0.48362 0.00231 C -0.48551 0.00441 -0.48787 0.00588 -0.48976 0.0084 C -0.49102 0.01008 -0.49149 0.0126 -0.49275 0.01428 C -0.49716 0.02142 -0.5 0.02289 -0.50629 0.02856 L -0.51086 0.03255 C -0.51338 0.03192 -0.51606 0.03192 -0.51842 0.03045 C -0.52535 0.02625 -0.52629 0.01911 -0.53196 0.01239 C -0.5337 0.01029 -0.53637 0.01029 -0.53811 0.0084 C -0.55858 -0.01449 -0.54236 -0.00252 -0.55622 -0.01176 C -0.56645 -0.03003 -0.55527 -0.01218 -0.56535 -0.02394 C -0.58078 -0.04242 -0.56866 -0.03087 -0.57889 -0.04011 C -0.58645 -0.05501 -0.57669 -0.03654 -0.58645 -0.05207 C -0.58755 -0.05396 -0.58834 -0.05627 -0.58944 -0.05816 C -0.59086 -0.06047 -0.59275 -0.06194 -0.59401 -0.06425 C -0.59527 -0.06677 -0.59559 -0.06992 -0.597 -0.07223 C -0.60015 -0.07748 -0.60755 -0.08651 -0.60755 -0.08651 C -0.60818 -0.0884 -0.60834 -0.0905 -0.60913 -0.09239 C -0.60992 -0.0947 -0.61102 -0.09659 -0.61212 -0.09848 C -0.61511 -0.10394 -0.61826 -0.10919 -0.62126 -0.11465 C -0.62267 -0.11738 -0.62441 -0.1199 -0.62582 -0.12263 C -0.62803 -0.12725 -0.6307 -0.13271 -0.63338 -0.13691 C -0.63527 -0.13964 -0.63763 -0.14174 -0.63937 -0.14489 C -0.64078 -0.1472 -0.6411 -0.15056 -0.64236 -0.15287 C -0.64409 -0.15602 -0.64661 -0.15812 -0.6485 -0.16106 C -0.6496 -0.16274 -0.65023 -0.16526 -0.65149 -0.16715 C -0.65275 -0.16925 -0.65464 -0.17093 -0.65606 -0.17303 C -0.65763 -0.17555 -0.65874 -0.1787 -0.66047 -0.18122 C -0.66346 -0.185 -0.66598 -0.18563 -0.6696 -0.1871 C -0.67637 -0.18122 -0.67842 -0.18038 -0.68315 -0.17303 C -0.68944 -0.16337 -0.68629 -0.16736 -0.6907 -0.15707 C -0.69322 -0.1514 -0.697 -0.14573 -0.69984 -0.1409 C -0.70236 -0.12389 -0.69968 -0.13733 -0.70441 -0.12263 C -0.70614 -0.11738 -0.70614 -0.11423 -0.7074 -0.10856 C -0.70834 -0.10457 -0.70944 -0.10058 -0.71039 -0.09659 L -0.71196 -0.0905 C -0.71244 -0.0884 -0.71307 -0.08651 -0.71338 -0.08441 C -0.71401 -0.08105 -0.71448 -0.07769 -0.71496 -0.07433 C -0.71559 -0.06971 -0.71574 -0.06488 -0.71653 -0.06026 C -0.71685 -0.05816 -0.71763 -0.05627 -0.71795 -0.05417 C -0.71858 -0.05082 -0.71874 -0.04746 -0.71952 -0.0441 C -0.72031 -0.0399 -0.72173 -0.03612 -0.72252 -0.03192 C -0.72393 -0.02436 -0.7233 -0.02394 -0.72708 -0.01785 C -0.72992 -0.01344 -0.73228 -0.01071 -0.73606 -0.00777 C -0.73811 -0.0063 -0.74015 -0.00525 -0.7422 -0.00378 C -0.74535 -0.00126 -0.74818 0.00168 -0.75118 0.0042 C -0.75275 0.00567 -0.75448 0.00651 -0.75574 0.0084 C -0.75732 0.01029 -0.75858 0.01281 -0.76031 0.01428 C -0.76157 0.01554 -0.7633 0.01575 -0.76488 0.01638 C -0.78204 -0.00672 -0.76031 0.02163 -0.777 0.00231 C -0.78551 -0.00756 -0.78063 -0.00315 -0.78755 -0.01386 C -0.79811 -0.03045 -0.78488 -0.00546 -0.79811 -0.03192 C -0.79905 -0.03402 -0.80063 -0.0357 -0.8011 -0.03801 C -0.8022 -0.042 -0.8033 -0.04599 -0.80409 -0.05019 C -0.80472 -0.05291 -0.80488 -0.05564 -0.80566 -0.05816 C -0.80629 -0.06047 -0.80771 -0.06215 -0.80866 -0.06425 C -0.80913 -0.06698 -0.80944 -0.06971 -0.81023 -0.07223 C -0.81102 -0.07517 -0.81259 -0.07748 -0.81322 -0.08042 C -0.81417 -0.0842 -0.81401 -0.0884 -0.8148 -0.09239 C -0.81543 -0.09659 -0.81669 -0.10058 -0.81779 -0.10457 L -0.82236 -0.12263 L -0.82378 -0.12872 C -0.82425 -0.13082 -0.82441 -0.13313 -0.82535 -0.13481 C -0.82629 -0.13691 -0.82755 -0.13859 -0.82834 -0.1409 C -0.83133 -0.14867 -0.8285 -0.14594 -0.83133 -0.15497 C -0.83212 -0.15728 -0.83338 -0.15896 -0.83433 -0.16106 C -0.83496 -0.16379 -0.83496 -0.16652 -0.8359 -0.16904 C -0.84031 -0.1808 -0.84031 -0.17975 -0.84645 -0.18521 C -0.85102 -0.18458 -0.85574 -0.18542 -0.86015 -0.18311 C -0.86267 -0.18185 -0.86425 -0.17786 -0.86614 -0.17513 C -0.8674 -0.17324 -0.8737 -0.16295 -0.87527 -0.15896 C -0.88551 -0.13145 -0.87007 -0.16694 -0.88283 -0.1388 C -0.8833 -0.13607 -0.88378 -0.13355 -0.88425 -0.13082 C -0.88488 -0.12746 -0.88503 -0.12389 -0.88582 -0.12074 C -0.88992 -0.10058 -0.88803 -0.11675 -0.89181 -0.09449 C -0.89637 -0.06845 -0.88913 -0.09722 -0.89795 -0.06824 C -0.89842 -0.06635 -0.89858 -0.06404 -0.89937 -0.06215 C -0.90063 -0.05984 -0.90252 -0.05837 -0.90393 -0.05627 C -0.90503 -0.05438 -0.90566 -0.05187 -0.90692 -0.05019 C -0.90976 -0.04641 -0.91433 -0.04473 -0.91748 -0.042 C -0.92708 -0.03402 -0.93244 -0.0273 -0.94173 -0.02184 C -0.94315 -0.021 -0.94472 -0.02058 -0.94629 -0.01995 C -0.94724 -0.01785 -0.9474 -0.01407 -0.94929 -0.01386 C -0.95811 -0.01302 -0.96566 -0.01785 -0.97354 -0.02184 C -0.97496 -0.02394 -0.97637 -0.02604 -0.97795 -0.02793 C -0.97984 -0.03024 -0.9822 -0.03171 -0.98409 -0.03402 C -0.98519 -0.03549 -0.99039 -0.04536 -0.99165 -0.04809 C -0.99275 -0.05082 -0.99354 -0.05354 -0.99464 -0.05627 C -0.99559 -0.05837 -0.99685 -0.06005 -0.99763 -0.06215 C -1.00393 -0.07895 -0.99354 -0.0569 -1.0022 -0.07433 C -1.00315 -0.08105 -1.00362 -0.08798 -1.00519 -0.09449 C -1.00566 -0.09659 -1.00614 -0.09848 -1.00677 -0.10058 C -1.00866 -0.1073 -1.01165 -0.1136 -1.01275 -0.12074 C -1.01322 -0.1241 -1.0137 -0.12746 -1.01433 -0.13082 C -1.0148 -0.13355 -1.01527 -0.13607 -1.01574 -0.1388 C -1.01622 -0.1409 -1.01685 -0.14279 -1.01732 -0.14489 C -1.01795 -0.14825 -1.01874 -0.15497 -1.01874 -0.15497 L -1.01874 -0.15497 " pathEditMode="relative" ptsTypes="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55 0.00462 L -0.16755 0.00462 C -0.17212 0.00378 -0.17685 0.00378 -0.18126 0.00252 C -0.18346 0.00189 -0.18503 -0.00084 -0.18724 -0.00147 C -0.19322 -0.00357 -0.20551 -0.00546 -0.20551 -0.00546 C -0.21307 -0.00483 -0.22063 -0.00462 -0.22818 -0.00357 C -0.23181 -0.00294 -0.23511 -0.00084 -0.23874 0.00042 C -0.24063 0.00126 -0.24283 0.00147 -0.24472 0.00252 C -0.24692 0.00357 -0.24866 0.00525 -0.25086 0.00651 C -0.25228 0.00735 -0.25385 0.00756 -0.25527 0.00861 C -0.257 0.00966 -0.25826 0.01155 -0.25984 0.0126 C -0.26173 0.01365 -0.26393 0.01386 -0.26598 0.0147 C -0.2674 0.01596 -0.26881 0.01764 -0.27039 0.01869 C -0.2874 0.03003 -0.25905 0.00798 -0.2811 0.02478 C -0.28267 0.02583 -0.28393 0.02751 -0.28551 0.02877 C -0.28755 0.03024 -0.28976 0.03108 -0.29165 0.03276 C -0.29338 0.03444 -0.29448 0.03696 -0.29622 0.03885 L -0.30976 0.05082 C -0.31133 0.05229 -0.31259 0.05376 -0.31433 0.05502 C -0.32047 0.05901 -0.32094 0.0588 -0.32645 0.0651 C -0.33889 0.07917 -0.32015 0.06153 -0.34 0.07917 C -0.34157 0.08043 -0.34283 0.08232 -0.34456 0.08316 C -0.34598 0.08379 -0.34771 0.08421 -0.34913 0.08526 C -0.35165 0.08694 -0.35385 0.08967 -0.35669 0.09135 C -0.36 0.09303 -0.36378 0.09387 -0.36724 0.09534 C -0.37181 0.09723 -0.37653 0.09849 -0.38078 0.10143 C -0.38283 0.10269 -0.38472 0.10458 -0.38692 0.10542 C -0.38976 0.10647 -0.39291 0.10668 -0.3959 0.10731 C -0.39748 0.10878 -0.39889 0.11025 -0.40047 0.11151 C -0.40393 0.11382 -0.40913 0.11424 -0.41259 0.1155 C -0.41417 0.11592 -0.41559 0.11676 -0.41716 0.11739 C -0.4222 0.11676 -0.42724 0.11697 -0.43228 0.1155 C -0.43826 0.11382 -0.43858 0.11004 -0.44283 0.10542 C -0.44425 0.10374 -0.44598 0.1029 -0.4474 0.10143 C -0.45039 0.09807 -0.45338 0.0945 -0.45637 0.09135 C -0.46031 0.08715 -0.46488 0.084 -0.4685 0.07917 L -0.47763 0.06699 C -0.47905 0.0651 -0.48031 0.06258 -0.48204 0.0609 L -0.49118 0.05292 C -0.49275 0.05166 -0.49448 0.05061 -0.49574 0.04893 C -0.49716 0.04683 -0.49842 0.04452 -0.50031 0.04284 C -0.50157 0.04158 -0.5033 0.04179 -0.50472 0.04074 C -0.50897 0.03843 -0.51275 0.03507 -0.51685 0.03276 C -0.51937 0.0315 -0.52189 0.03003 -0.52441 0.02877 C -0.52598 0.02793 -0.52755 0.02772 -0.52897 0.02667 C -0.53055 0.02562 -0.53181 0.02373 -0.53354 0.02268 C -0.53984 0.0189 -0.54362 0.01827 -0.55023 0.01659 C -0.55212 0.01533 -0.55401 0.0126 -0.55622 0.0126 C -0.57086 0.01197 -0.58566 0.01071 -0.6 0.0147 C -0.60425 0.01575 -0.60677 0.02205 -0.60913 0.02667 C -0.61212 0.03276 -0.61291 0.0336 -0.61511 0.04074 C -0.61716 0.04683 -0.61858 0.05838 -0.61968 0.063 L -0.62126 0.06909 C -0.62173 0.07434 -0.62204 0.0798 -0.62267 0.08526 C -0.62315 0.08799 -0.62393 0.09051 -0.62425 0.09324 C -0.62488 0.09933 -0.62503 0.10542 -0.62582 0.11151 C -0.62598 0.11361 -0.62692 0.1155 -0.62724 0.11739 C -0.62787 0.12075 -0.62818 0.12432 -0.62881 0.12747 C -0.62976 0.13293 -0.63102 0.13818 -0.63181 0.14363 C -0.63259 0.14909 -0.63417 0.16148 -0.63637 0.16589 L -0.63937 0.17198 C -0.64283 0.20012 -0.63905 0.17093 -0.64236 0.19214 C -0.64346 0.19886 -0.64378 0.20579 -0.64535 0.2123 C -0.65055 0.23267 -0.64267 0.20096 -0.6485 0.22637 C -0.64944 0.23078 -0.65118 0.24065 -0.65448 0.24443 C -0.66173 0.25283 -0.66204 0.2522 -0.6696 0.25472 C -0.6822 0.25388 -0.6948 0.25388 -0.7074 0.25262 C -0.70897 0.25241 -0.71039 0.25115 -0.71196 0.25052 C -0.7159 0.24905 -0.72015 0.24821 -0.72409 0.24653 C -0.73496 0.2417 -0.72126 0.24758 -0.73464 0.24254 C -0.74976 0.23666 -0.72629 0.24485 -0.74519 0.23855 C -0.74992 0.23456 -0.7537 0.2312 -0.75874 0.22847 C -0.76031 0.22763 -0.76189 0.22742 -0.7633 0.22637 C -0.77511 0.2186 -0.76094 0.22532 -0.77244 0.22028 C -0.77385 0.21839 -0.77527 0.21608 -0.777 0.21419 C -0.77842 0.21272 -0.78031 0.21209 -0.78141 0.2102 C -0.78393 0.20663 -0.78551 0.20222 -0.78755 0.19823 L -0.79354 0.18605 C -0.79464 0.18395 -0.79527 0.18164 -0.79653 0.17996 C -0.8 0.17555 -0.80204 0.17345 -0.80409 0.16799 C -0.80488 0.16589 -0.80503 0.16379 -0.80566 0.1619 C -0.81007 0.15014 -0.80771 0.1619 -0.81165 0.14762 C -0.81244 0.1451 -0.81259 0.14237 -0.81322 0.13965 C -0.8137 0.13755 -0.81433 0.13566 -0.8148 0.13356 C -0.81716 0.12222 -0.81511 0.12789 -0.81921 0.1155 C -0.82015 0.11277 -0.82126 0.11004 -0.82236 0.10731 C -0.82315 0.10521 -0.82456 0.10353 -0.82535 0.10143 C -0.82598 0.09933 -0.82598 0.09723 -0.82677 0.09534 C -0.82803 0.0924 -0.82992 0.09009 -0.83133 0.08715 C -0.83606 0.07791 -0.83511 0.07707 -0.84047 0.06909 C -0.84236 0.06615 -0.84472 0.06384 -0.84645 0.0609 C -0.84771 0.05922 -0.84818 0.0567 -0.8496 0.05502 C -0.85086 0.05313 -0.85259 0.05229 -0.85401 0.05082 C -0.85811 0.04704 -0.86252 0.04347 -0.86614 0.03885 C -0.86771 0.03675 -0.86897 0.03444 -0.8707 0.03276 C -0.87196 0.0315 -0.8737 0.0315 -0.87527 0.03066 C -0.87732 0.02961 -0.87921 0.02772 -0.88126 0.02667 C -0.88315 0.02583 -0.88535 0.02562 -0.8874 0.02478 C -0.88944 0.02373 -0.89118 0.02142 -0.89338 0.02058 C -0.89637 0.01953 -0.89952 0.01953 -0.90252 0.01869 C -0.90393 0.01827 -0.90535 0.01701 -0.90692 0.01659 C -0.91055 0.01575 -0.91401 0.01533 -0.91763 0.0147 C -0.93275 0.01533 -0.94787 0.01533 -0.96299 0.01659 C -0.96787 0.01701 -0.96755 0.02016 -0.97196 0.02268 C -0.97385 0.02373 -0.97606 0.02394 -0.97811 0.02478 C -0.99007 0.03549 -0.97559 0.02142 -0.98566 0.03486 C -0.99228 0.04368 -0.9885 0.03339 -0.99464 0.04494 C -0.99606 0.04725 -0.99637 0.05061 -0.99763 0.05292 C -0.99937 0.05607 -1.00189 0.05817 -1.00378 0.0609 C -1.00488 0.06279 -1.00566 0.0651 -1.00677 0.06699 C -1.00818 0.06972 -1.00976 0.07245 -1.01133 0.07518 C -1.01275 0.08127 -1.01259 0.0819 -1.0159 0.08715 C -1.02173 0.0966 -1.01968 0.08946 -1.02346 0.10143 C -1.02503 0.10668 -1.02629 0.11214 -1.02787 0.11739 C -1.02881 0.12033 -1.03023 0.12264 -1.03102 0.12558 C -1.03228 0.1302 -1.03259 0.13524 -1.03401 0.13965 C -1.03511 0.14321 -1.03716 0.14615 -1.03858 0.14972 C -1.03968 0.15287 -1.04063 0.15644 -1.04157 0.1598 C -1.04267 0.16379 -1.04346 0.16799 -1.04456 0.17198 C -1.04551 0.17534 -1.04677 0.17849 -1.04755 0.18206 C -1.04818 0.18458 -1.04818 0.18752 -1.04913 0.19004 C -1.05196 0.19865 -1.0537 0.19907 -1.05669 0.20621 C -1.06141 0.21713 -1.05716 0.21188 -1.06425 0.21839 C -1.06677 0.21755 -1.06944 0.21755 -1.07181 0.21629 C -1.07622 0.21419 -1.07905 0.20768 -1.08236 0.20411 C -1.08519 0.20117 -1.08866 0.19907 -1.09149 0.19613 C -1.0937 0.19382 -1.09527 0.19046 -1.09748 0.18815 C -1.09889 0.18647 -1.10047 0.18542 -1.10204 0.18395 C -1.10409 0.18206 -1.10598 0.17996 -1.10803 0.17807 C -1.1096 0.1766 -1.11118 0.17555 -1.11259 0.17387 C -1.1274 0.15749 -1.10834 0.17765 -1.12015 0.1619 C -1.12141 0.16022 -1.12315 0.15917 -1.12472 0.1577 C -1.12598 0.15455 -1.12881 0.14783 -1.12929 0.14363 C -1.13007 0.13629 -1.13007 0.12894 -1.1307 0.12159 C -1.13149 0.11382 -1.13354 0.1071 -1.1337 0.09933 C -1.13417 0.08862 -1.1337 0.0777 -1.1337 0.06699 L -1.1337 0.06699 " pathEditMode="relative" ptsTypes="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59 0.01701 L -0.17259 0.01701 C -0.17842 0.01638 -0.18425 0.01617 -0.18992 0.01491 C -0.19307 0.01407 -0.19606 0.01155 -0.19921 0.01071 C -0.20141 0.01008 -0.21086 0.00777 -0.21338 0.00651 C -0.22818 -0.00084 -0.21023 0.00483 -0.2274 0.00021 C -0.23007 -0.00105 -0.23259 -0.00273 -0.23527 -0.00378 C -0.23732 -0.00483 -0.23952 -0.00504 -0.24141 -0.00588 C -0.25622 -0.01344 -0.23842 -0.00756 -0.25559 -0.01218 C -0.27653 -0.02625 -0.24409 -0.00441 -0.2696 -0.02268 C -0.29023 -0.03738 -0.27448 -0.02415 -0.29149 -0.03927 C -0.29307 -0.04074 -0.29496 -0.04179 -0.29622 -0.04347 C -0.29779 -0.04557 -0.29905 -0.04809 -0.30094 -0.04977 C -0.30488 -0.05313 -0.31007 -0.05376 -0.31338 -0.05817 C -0.32 -0.06678 -0.3159 -0.06384 -0.32598 -0.06636 C -0.32755 -0.06783 -0.32897 -0.06951 -0.33055 -0.07056 C -0.33259 -0.07161 -0.3348 -0.07182 -0.33685 -0.07266 C -0.33842 -0.07329 -0.34 -0.07413 -0.34157 -0.07476 C -0.34409 -0.0756 -0.34677 -0.07602 -0.34944 -0.07686 C -0.35102 -0.07728 -0.35244 -0.07833 -0.35401 -0.07896 C -0.36126 -0.08127 -0.36677 -0.0819 -0.37448 -0.08316 C -0.38582 -0.08232 -0.39732 -0.08232 -0.40881 -0.08106 C -0.41039 -0.08085 -0.41212 -0.08001 -0.41354 -0.07896 C -0.4274 -0.06888 -0.42566 -0.06909 -0.437 -0.05397 L -0.44173 -0.04767 C -0.44315 -0.04557 -0.44519 -0.04389 -0.44629 -0.04137 C -0.45055 -0.03297 -0.45307 -0.02709 -0.46047 -0.02058 C -0.46204 -0.01911 -0.46362 -0.01806 -0.46519 -0.01638 C -0.48047 0.00063 -0.46063 -0.02037 -0.47291 -0.00378 C -0.47433 -0.0021 -0.47606 -0.00105 -0.47763 0.00021 C -0.47811 0.00231 -0.47795 0.00504 -0.47921 0.00651 C -0.48031 0.00819 -0.48252 0.00735 -0.48393 0.00861 C -0.48566 0.01029 -0.48692 0.01302 -0.4885 0.01491 C -0.4907 0.01743 -0.50299 0.02898 -0.50425 0.0294 L -0.51669 0.0336 L -0.59496 0.0315 C -0.59763 0.0315 -0.61811 0.02793 -0.62157 0.02751 C -0.62614 0.02541 -0.6307 0.02268 -0.63559 0.02121 C -0.63921 0.01995 -0.64283 0.01995 -0.64645 0.01911 C -0.6748 0.01197 -0.64692 0.01722 -0.67307 0.01281 C -0.67574 0.01134 -0.67826 0.00966 -0.68094 0.00861 C -0.68551 0.00693 -0.69039 0.00609 -0.69496 0.00441 C -0.69874 0.00315 -0.70236 0.00168 -0.70598 0.00021 C -0.70803 -0.00042 -0.71023 -0.00084 -0.71228 -0.00168 C -0.7159 -0.00357 -0.71952 -0.00609 -0.72315 -0.00798 C -0.73606 -0.0147 -0.72881 -0.00945 -0.74031 -0.01638 C -0.74252 -0.01764 -0.74441 -0.01932 -0.74661 -0.02058 C -0.7496 -0.02226 -0.75307 -0.02289 -0.75606 -0.02478 C -0.75874 -0.02646 -0.7611 -0.02919 -0.76378 -0.03087 C -0.76897 -0.03423 -0.77464 -0.03549 -0.77952 -0.03927 C -0.78503 -0.04389 -0.79401 -0.05145 -0.79984 -0.05397 L -0.80441 -0.05607 C -0.80661 -0.05817 -0.80866 -0.06027 -0.8107 -0.06216 C -0.81228 -0.06363 -0.81401 -0.06489 -0.81543 -0.06636 C -0.82488 -0.07707 -0.8148 -0.06909 -0.82629 -0.07686 C -0.83338 -0.09093 -0.82519 -0.07707 -0.83417 -0.08526 C -0.83606 -0.08673 -0.83716 -0.08946 -0.83889 -0.09135 C -0.84031 -0.09303 -0.84204 -0.09429 -0.84362 -0.09555 C -0.84897 -0.11004 -0.84378 -0.09828 -0.85133 -0.11025 C -0.85307 -0.11277 -0.85433 -0.11592 -0.85606 -0.11844 C -0.85952 -0.12369 -0.86346 -0.12831 -0.86708 -0.13314 C -0.86866 -0.13524 -0.87055 -0.13692 -0.87165 -0.13944 C -0.87732 -0.15057 -0.87354 -0.14385 -0.88425 -0.15813 L -0.88897 -0.16443 C -0.89055 -0.16653 -0.89196 -0.16884 -0.8937 -0.17073 C -0.89622 -0.17346 -0.89889 -0.17598 -0.90141 -0.17892 C -0.90315 -0.18102 -0.90441 -0.18333 -0.90614 -0.18522 C -0.90818 -0.18753 -0.91055 -0.189 -0.91244 -0.19152 C -0.9137 -0.1932 -0.91385 -0.19635 -0.91559 -0.19782 C -0.91826 -0.20013 -0.92173 -0.20055 -0.92488 -0.20202 L -0.9296 -0.20391 C -0.93275 -0.20328 -0.93622 -0.20412 -0.93889 -0.20202 C -0.94283 -0.19887 -0.94519 -0.19362 -0.94834 -0.18942 C -0.95039 -0.18669 -0.95212 -0.18333 -0.95464 -0.18102 C -0.95622 -0.17976 -0.95795 -0.17871 -0.95937 -0.17682 C -0.96173 -0.17367 -0.9633 -0.16968 -0.96551 -0.16653 C -0.9685 -0.16212 -0.97181 -0.15813 -0.97496 -0.15393 C -0.97606 -0.15267 -0.97732 -0.15141 -0.97811 -0.14973 C -0.97905 -0.14763 -0.98 -0.14553 -0.98126 -0.14364 C -0.99732 -0.11949 -0.98472 -0.1428 -0.99685 -0.11844 C -0.99795 -0.11655 -0.99937 -0.11466 -1 -0.11235 C -1.00094 -0.10815 -1.00157 -0.10374 -1.00315 -0.09975 C -1.00519 -0.09429 -1.00787 -0.08904 -1.00929 -0.08316 C -1.00992 -0.08106 -1.01039 -0.07896 -1.01086 -0.07686 C -1.01149 -0.07413 -1.01165 -0.07119 -1.01244 -0.06846 C -1.01322 -0.06615 -1.01448 -0.06426 -1.01559 -0.06216 C -1.01937 -0.04179 -1.01385 -0.06678 -1.02189 -0.04557 C -1.02283 -0.04305 -1.02252 -0.0399 -1.02346 -0.03717 C -1.02409 -0.03486 -1.02566 -0.03318 -1.02661 -0.03087 C -1.02724 -0.02898 -1.02724 -0.02667 -1.02818 -0.02478 C -1.02992 -0.02037 -1.03433 -0.01218 -1.03433 -0.01218 C -1.03637 -0.00441 -1.03448 -0.00693 -1.03905 -0.00378 L -1.05149 0.0567 " pathEditMode="relative" ptsTypes="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文鼎中仿</vt:lpstr>
      <vt:lpstr>文鼎甜妞體P</vt:lpstr>
      <vt:lpstr>文鼎粗毛楷</vt:lpstr>
      <vt:lpstr>文鼎粗圓</vt:lpstr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2019-11-04T03:57:54Z</dcterms:modified>
  <dc:language>zh-TW</dc:language>
</cp:coreProperties>
</file>