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56" autoAdjust="0"/>
    <p:restoredTop sz="94660"/>
  </p:normalViewPr>
  <p:slideViewPr>
    <p:cSldViewPr snapToGrid="0">
      <p:cViewPr>
        <p:scale>
          <a:sx n="51" d="100"/>
          <a:sy n="51" d="100"/>
        </p:scale>
        <p:origin x="132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EFEE3-22D1-4C10-977B-8CB9D05D0B1D}" type="datetimeFigureOut">
              <a:rPr lang="zh-TW" altLang="en-US" smtClean="0"/>
              <a:t>2019/11/4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E7FDD-5689-4B5A-B70E-CAC15DD623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6094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EE7FDD-5689-4B5A-B70E-CAC15DD62353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4713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548574" y="3211738"/>
            <a:ext cx="972312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0" y="185460"/>
            <a:ext cx="5608320" cy="2362200"/>
          </a:xfrm>
          <a:prstGeom prst="wedgeEllipseCallou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936720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711990" y="324324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640440" y="428040"/>
            <a:ext cx="3093120" cy="1522680"/>
          </a:xfrm>
          <a:prstGeom prst="wedgeRectCallout">
            <a:avLst>
              <a:gd name="adj1" fmla="val -1893"/>
              <a:gd name="adj2" fmla="val 10662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4587240" y="792480"/>
            <a:ext cx="2338110" cy="1432140"/>
          </a:xfrm>
          <a:prstGeom prst="wedgeRoundRectCallout">
            <a:avLst>
              <a:gd name="adj1" fmla="val -38548"/>
              <a:gd name="adj2" fmla="val 10535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一鼓作氣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7191060" y="899160"/>
            <a:ext cx="2377440" cy="1432140"/>
          </a:xfrm>
          <a:prstGeom prst="wedgeRoundRectCallout">
            <a:avLst>
              <a:gd name="adj1" fmla="val -22115"/>
              <a:gd name="adj2" fmla="val 91613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021080" y="27435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5534369" y="305615"/>
            <a:ext cx="3414360" cy="2072640"/>
          </a:xfrm>
          <a:prstGeom prst="cloudCallout">
            <a:avLst>
              <a:gd name="adj1" fmla="val -41666"/>
              <a:gd name="adj2" fmla="val 7647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我想想</a:t>
            </a:r>
            <a:r>
              <a:rPr lang="en-US" altLang="zh-TW" sz="4000" dirty="0"/>
              <a:t>...</a:t>
            </a:r>
            <a:endParaRPr lang="zh-TW" altLang="en-US" sz="4000" dirty="0"/>
          </a:p>
        </p:txBody>
      </p:sp>
      <p:sp>
        <p:nvSpPr>
          <p:cNvPr id="3" name="橢圓形圖說文字 2"/>
          <p:cNvSpPr/>
          <p:nvPr/>
        </p:nvSpPr>
        <p:spPr>
          <a:xfrm>
            <a:off x="1828800" y="518160"/>
            <a:ext cx="3337080" cy="1768080"/>
          </a:xfrm>
          <a:prstGeom prst="wedgeEllipseCallout">
            <a:avLst>
              <a:gd name="adj1" fmla="val -25488"/>
              <a:gd name="adj2" fmla="val 8637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小熊，那你呢？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978654" y="4243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5904000" y="990600"/>
            <a:ext cx="3377160" cy="1457400"/>
          </a:xfrm>
          <a:prstGeom prst="wedgeRoundRect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11 -0.05859 L -0.87858 -0.06363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874" y="-2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6" baseType="lpstr">
      <vt:lpstr>文鼎中鋼筆行楷</vt:lpstr>
      <vt:lpstr>文鼎空疊圓</vt:lpstr>
      <vt:lpstr>文鼎俏黑體P</vt:lpstr>
      <vt:lpstr>文鼎粗圓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2019-11-04T03:57:32Z</dcterms:modified>
  <dc:language>zh-TW</dc:language>
</cp:coreProperties>
</file>