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4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7C3B20-1264-4B57-85A6-1FA2CD4C2B78}" type="datetimeFigureOut">
              <a:rPr lang="zh-TW" altLang="en-US" smtClean="0"/>
              <a:t>2019/11/4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07B250-65FC-423E-ACAC-9E378958B60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1982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07B250-65FC-423E-ACAC-9E378958B60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8851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402025" y="351540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781845" y="670561"/>
            <a:ext cx="6918960" cy="2529839"/>
          </a:xfrm>
          <a:prstGeom prst="wedgeEllipseCallout">
            <a:avLst>
              <a:gd name="adj1" fmla="val -40129"/>
              <a:gd name="adj2" fmla="val 53963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40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r>
              <a:rPr lang="zh-TW" altLang="en-US" sz="40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487680" y="807720"/>
            <a:ext cx="2438400" cy="1644240"/>
          </a:xfrm>
          <a:prstGeom prst="wedgeRoundRectCallout">
            <a:avLst>
              <a:gd name="adj1" fmla="val -3333"/>
              <a:gd name="adj2" fmla="val 67134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3330720" y="806040"/>
            <a:ext cx="2438400" cy="1644240"/>
          </a:xfrm>
          <a:prstGeom prst="wedgeRoundRectCallout">
            <a:avLst>
              <a:gd name="adj1" fmla="val -1458"/>
              <a:gd name="adj2" fmla="val 79184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6705600" y="806040"/>
            <a:ext cx="2438400" cy="1644240"/>
          </a:xfrm>
          <a:prstGeom prst="wedgeRoundRectCallout">
            <a:avLst>
              <a:gd name="adj1" fmla="val 417"/>
              <a:gd name="adj2" fmla="val 69914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072620" y="2412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圓角矩形圖說文字 3"/>
          <p:cNvSpPr/>
          <p:nvPr/>
        </p:nvSpPr>
        <p:spPr>
          <a:xfrm>
            <a:off x="1072620" y="259080"/>
            <a:ext cx="3810000" cy="1644240"/>
          </a:xfrm>
          <a:prstGeom prst="wedgeRoundRectCallout">
            <a:avLst>
              <a:gd name="adj1" fmla="val -6833"/>
              <a:gd name="adj2" fmla="val 98646"/>
              <a:gd name="adj3" fmla="val 16667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小熊，那你</a:t>
            </a:r>
            <a:r>
              <a:rPr lang="zh-TW" altLang="en-US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呢</a:t>
            </a:r>
            <a:r>
              <a:rPr lang="en-US" altLang="zh-TW" sz="3600" dirty="0" smtClean="0">
                <a:latin typeface="清松手寫體1" panose="00000500000000000000" pitchFamily="2" charset="-120"/>
                <a:ea typeface="清松手寫體1" panose="00000500000000000000" pitchFamily="2" charset="-120"/>
              </a:rPr>
              <a:t>?</a:t>
            </a:r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5" name="雲朵形圖說文字 4"/>
          <p:cNvSpPr/>
          <p:nvPr/>
        </p:nvSpPr>
        <p:spPr>
          <a:xfrm>
            <a:off x="6461760" y="365760"/>
            <a:ext cx="3169920" cy="1675740"/>
          </a:xfrm>
          <a:prstGeom prst="cloudCallout">
            <a:avLst>
              <a:gd name="adj1" fmla="val -19583"/>
              <a:gd name="adj2" fmla="val 9279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600" dirty="0"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77714" y="90619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366800" y="277068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6553200" y="657660"/>
            <a:ext cx="3070320" cy="1823520"/>
          </a:xfrm>
          <a:prstGeom prst="wedgeEllipseCallout">
            <a:avLst/>
          </a:prstGeom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6 1.42797E-7 L 0.00016 1.42797E-7 C -0.00457 -0.00063 -0.00945 -0.00063 -0.01402 -0.0021 C -0.01575 -0.00273 -0.01685 -0.00546 -0.01874 -0.0063 C -0.0222 -0.00777 -0.02598 -0.00756 -0.02961 -0.0084 C -0.03323 -0.00966 -0.03685 -0.01155 -0.04063 -0.0126 C -0.04677 -0.01407 -0.07433 -0.01638 -0.07811 -0.01659 C -0.09528 -0.01596 -0.1126 -0.0168 -0.12976 -0.0147 C -0.14079 -0.01323 -0.15165 -0.00945 -0.16252 -0.0063 C -0.18992 0.00189 -0.21276 0.01029 -0.23921 0.02289 C -0.25716 0.0315 -0.27465 0.04073 -0.29087 0.05417 C -0.30094 0.06257 -0.32047 0.08126 -0.32047 0.08126 C -0.32362 0.08672 -0.32661 0.0926 -0.32992 0.09785 C -0.33339 0.10373 -0.33764 0.10856 -0.34079 0.11465 C -0.34441 0.12116 -0.3474 0.1283 -0.35024 0.13544 C -0.35638 0.15119 -0.36283 0.16673 -0.3674 0.18332 C -0.37559 0.21251 -0.36898 0.18773 -0.37528 0.21461 C -0.38031 0.23666 -0.37669 0.21839 -0.38 0.23561 C -0.41402 0.22847 -0.38787 0.23582 -0.41276 0.22511 C -0.42315 0.2207 -0.43402 0.21797 -0.44409 0.21251 C -0.44929 0.20978 -0.45433 0.20621 -0.45968 0.20432 C -0.46787 0.20138 -0.47638 0.20033 -0.48472 0.19802 C -0.50409 0.19235 -0.5052 0.19046 -0.52535 0.18332 C -0.53213 0.18101 -0.53905 0.17996 -0.54567 0.17723 C -0.56047 0.17093 -0.5748 0.16274 -0.58945 0.15623 C -0.61071 0.14678 -0.63244 0.13901 -0.6537 0.12914 C -0.66693 0.12305 -0.67953 0.11486 -0.69276 0.10835 C -0.69779 0.10583 -0.70299 0.10205 -0.70835 0.10205 C -0.71134 0.10205 -0.70315 0.10625 -0.70047 0.10835 C -0.69953 0.11045 -0.69874 0.11297 -0.69748 0.11465 C -0.69307 0.1199 -0.68661 0.12263 -0.68331 0.12914 C -0.68236 0.13124 -0.68173 0.13397 -0.68016 0.13544 C -0.67905 0.1367 -0.67087 0.13817 -0.67087 0.14174 C -0.67087 0.14384 -0.67402 0.14048 -0.67559 0.13964 C -0.67921 0.13754 -0.68299 0.13586 -0.68646 0.13334 C -0.69323 0.12851 -0.70378 0.11864 -0.70992 0.11255 C -0.7126 0.10982 -0.71528 0.10709 -0.71779 0.10415 C -0.71937 0.10226 -0.72063 0.09953 -0.72236 0.09785 C -0.72378 0.0968 -0.72551 0.09659 -0.72709 0.09575 C -0.72866 0.09449 -0.73039 0.09323 -0.73181 0.09176 C -0.73291 0.0905 -0.7337 0.08861 -0.73496 0.08756 C -0.73638 0.0863 -0.73811 0.08609 -0.73968 0.08546 L -0.74898 0.07706 C -0.75055 0.0758 -0.75197 0.07391 -0.7537 0.07286 L -0.76157 0.06866 C -0.76882 0.059 -0.76441 0.06404 -0.77559 0.05417 C -0.77716 0.0527 -0.77842 0.05039 -0.78031 0.04997 L -0.78976 0.04787 C -0.80094 0.04283 -0.78693 0.04892 -0.80063 0.04367 C -0.8022 0.04304 -0.80378 0.0422 -0.80535 0.04157 C -0.80835 0.04073 -0.81165 0.04031 -0.81465 0.03947 C -0.81622 0.03884 -0.81779 0.038 -0.81937 0.03758 C -0.82205 0.03654 -0.82457 0.03612 -0.82724 0.03549 C -0.82929 0.03486 -0.83134 0.03402 -0.83354 0.03339 C -0.84441 0.03402 -0.85543 0.03444 -0.8663 0.03549 C -0.86976 0.0357 -0.88268 0.03863 -0.88661 0.03947 C -0.89937 0.04808 -0.88819 0.04199 -0.91165 0.04577 C -0.93134 0.04913 -0.89921 0.04787 -0.92882 0.04787 L -0.94756 0.04997 " pathEditMode="relative" ptsTypes="AAAAAAAAAAAAAA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</TotalTime>
  <Words>29</Words>
  <Application>Microsoft Office PowerPoint</Application>
  <PresentationFormat>自訂</PresentationFormat>
  <Paragraphs>10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清松手寫體1</vt:lpstr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2019-11-04T03:58:27Z</dcterms:modified>
  <dc:language>zh-TW</dc:language>
</cp:coreProperties>
</file>