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173480" y="533400"/>
            <a:ext cx="6507480" cy="2118360"/>
          </a:xfrm>
          <a:prstGeom prst="wedgeEllipseCallout">
            <a:avLst>
              <a:gd name="adj1" fmla="val -34077"/>
              <a:gd name="adj2" fmla="val 7473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中特明" panose="020B0609010101010101" pitchFamily="49" charset="-120"/>
                <a:ea typeface="文鼎中特明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3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4"/>
          <a:stretch/>
        </p:blipFill>
        <p:spPr>
          <a:xfrm>
            <a:off x="6548760" y="309084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5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365520" y="213360"/>
            <a:ext cx="2965200" cy="1478280"/>
          </a:xfrm>
          <a:prstGeom prst="wedgeRoundRectCallout">
            <a:avLst>
              <a:gd name="adj1" fmla="val -10878"/>
              <a:gd name="adj2" fmla="val 108892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>
                <a:latin typeface="文鼎中特黑" panose="020B0609010101010101" pitchFamily="49" charset="-120"/>
                <a:ea typeface="文鼎中特黑" panose="020B0609010101010101" pitchFamily="49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6891180" y="213360"/>
            <a:ext cx="2847180" cy="1478280"/>
          </a:xfrm>
          <a:prstGeom prst="wedgeRoundRectCallout">
            <a:avLst>
              <a:gd name="adj1" fmla="val -12483"/>
              <a:gd name="adj2" fmla="val 10476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中特黑" panose="020B0609010101010101" pitchFamily="49" charset="-120"/>
                <a:ea typeface="文鼎中特黑" panose="020B0609010101010101" pitchFamily="49" charset="-120"/>
              </a:rPr>
              <a:t>一心二用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3673140" y="213360"/>
            <a:ext cx="2875620" cy="1478280"/>
          </a:xfrm>
          <a:prstGeom prst="wedgeRoundRectCallout">
            <a:avLst>
              <a:gd name="adj1" fmla="val -10878"/>
              <a:gd name="adj2" fmla="val 108892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>
                <a:latin typeface="文鼎中特黑" panose="020B0609010101010101" pitchFamily="49" charset="-120"/>
                <a:ea typeface="文鼎中特黑" panose="020B0609010101010101" pitchFamily="49" charset="-120"/>
              </a:rPr>
              <a:t>一鼓作氣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4"/>
          <a:stretch/>
        </p:blipFill>
        <p:spPr>
          <a:xfrm>
            <a:off x="5435411" y="295284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5"/>
          <a:stretch/>
        </p:blipFill>
        <p:spPr>
          <a:xfrm flipH="1">
            <a:off x="1179385" y="262164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771397" y="135300"/>
            <a:ext cx="4154615" cy="1752600"/>
          </a:xfrm>
          <a:prstGeom prst="wedgeRoundRectCallout">
            <a:avLst>
              <a:gd name="adj1" fmla="val 3801"/>
              <a:gd name="adj2" fmla="val 105109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中特黑" panose="020B0609010101010101" pitchFamily="49" charset="-120"/>
                <a:ea typeface="文鼎中特黑" panose="020B0609010101010101" pitchFamily="49" charset="-120"/>
              </a:rPr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5791200" y="0"/>
            <a:ext cx="3200400" cy="2103120"/>
          </a:xfrm>
          <a:prstGeom prst="cloudCallout">
            <a:avLst>
              <a:gd name="adj1" fmla="val -11002"/>
              <a:gd name="adj2" fmla="val 98732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>
                <a:latin typeface="文鼎中特黑" panose="020B0609010101010101" pitchFamily="49" charset="-120"/>
                <a:ea typeface="文鼎中特黑" panose="020B0609010101010101" pitchFamily="49" charset="-120"/>
              </a:rPr>
              <a:t>我想想</a:t>
            </a:r>
            <a:r>
              <a:rPr lang="en-US" altLang="zh-TW" sz="3600">
                <a:latin typeface="文鼎中特黑" panose="020B0609010101010101" pitchFamily="49" charset="-120"/>
                <a:ea typeface="文鼎中特黑" panose="020B0609010101010101" pitchFamily="49" charset="-120"/>
              </a:rPr>
              <a:t>...</a:t>
            </a:r>
            <a:endParaRPr lang="zh-TW" altLang="en-US" sz="360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1.65354E-6 2.78034E-6 L 1.65354E-6 2.78034E-6 " pathEditMode="relative" rAng="0" ptsTypes="AA">
                                      <p:cBhvr>
                                        <p:cTn id="1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309360" y="432000"/>
            <a:ext cx="3314160" cy="1457760"/>
          </a:xfrm>
          <a:prstGeom prst="wedgeRoundRectCallout">
            <a:avLst>
              <a:gd name="adj1" fmla="val -11941"/>
              <a:gd name="adj2" fmla="val 107454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中特黑" panose="020B0609010101010101" pitchFamily="49" charset="-120"/>
                <a:ea typeface="文鼎中特黑" panose="020B0609010101010101" pitchFamily="49" charset="-120"/>
              </a:rPr>
              <a:t>一時忘記</a:t>
            </a:r>
          </a:p>
        </p:txBody>
      </p:sp>
      <p:pic>
        <p:nvPicPr>
          <p:cNvPr id="9" name="圖片 8"/>
          <p:cNvPicPr/>
          <p:nvPr/>
        </p:nvPicPr>
        <p:blipFill>
          <a:blip r:embed="rId5"/>
          <a:stretch/>
        </p:blipFill>
        <p:spPr>
          <a:xfrm>
            <a:off x="10796400" y="59484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27 0.08568 L -0.98252 0.0657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890" y="-1008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文鼎中特明</vt:lpstr>
      <vt:lpstr>文鼎中特黑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2019-11-04T03:58:38Z</dcterms:modified>
  <dc:language>zh-TW</dc:language>
</cp:coreProperties>
</file>