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>
        <p:scale>
          <a:sx n="57" d="100"/>
          <a:sy n="57" d="100"/>
        </p:scale>
        <p:origin x="97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image" Target="../media/image11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232240" y="381000"/>
            <a:ext cx="5562600" cy="2225040"/>
          </a:xfrm>
          <a:prstGeom prst="wedgeEllipseCallout">
            <a:avLst>
              <a:gd name="adj1" fmla="val -47682"/>
              <a:gd name="adj2" fmla="val 5770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你們知道「一」開頭的成語嗎</a:t>
            </a:r>
            <a:r>
              <a:rPr lang="zh-TW" altLang="en-US" dirty="0"/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335280" y="883920"/>
            <a:ext cx="2804160" cy="1463040"/>
          </a:xfrm>
          <a:prstGeom prst="wedgeRoundRectCallout">
            <a:avLst>
              <a:gd name="adj1" fmla="val -10195"/>
              <a:gd name="adj2" fmla="val 90625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>
                <a:latin typeface="文鼎中特圓" panose="020B0609010101010101" pitchFamily="49" charset="-120"/>
                <a:ea typeface="文鼎中特圓" panose="020B0609010101010101" pitchFamily="49" charset="-120"/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931920" y="883920"/>
            <a:ext cx="2616840" cy="1463040"/>
          </a:xfrm>
          <a:prstGeom prst="wedgeRoundRectCallout">
            <a:avLst>
              <a:gd name="adj1" fmla="val -13456"/>
              <a:gd name="adj2" fmla="val 7916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7284719" y="1036320"/>
            <a:ext cx="2795905" cy="1463040"/>
          </a:xfrm>
          <a:prstGeom prst="wedgeRoundRectCallout">
            <a:avLst>
              <a:gd name="adj1" fmla="val -13456"/>
              <a:gd name="adj2" fmla="val 7916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579120" y="533400"/>
            <a:ext cx="3916680" cy="1463040"/>
          </a:xfrm>
          <a:prstGeom prst="wedgeRoundRectCallout">
            <a:avLst>
              <a:gd name="adj1" fmla="val -8317"/>
              <a:gd name="adj2" fmla="val 86458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小熊，那你呢</a:t>
            </a:r>
            <a:r>
              <a:rPr lang="zh-TW" altLang="en-US" sz="44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364000" y="0"/>
            <a:ext cx="4065750" cy="1996440"/>
          </a:xfrm>
          <a:prstGeom prst="cloudCallout">
            <a:avLst>
              <a:gd name="adj1" fmla="val -13824"/>
              <a:gd name="adj2" fmla="val 7127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我想想</a:t>
            </a:r>
            <a:r>
              <a:rPr lang="en-US" altLang="zh-TW" sz="4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...</a:t>
            </a:r>
            <a:endParaRPr lang="zh-TW" altLang="en-US" sz="4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23861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-251430" y="146304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1726920"/>
            <a:ext cx="3939000" cy="562638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534150" y="0"/>
            <a:ext cx="2804160" cy="1463040"/>
          </a:xfrm>
          <a:prstGeom prst="wedgeRoundRectCallout">
            <a:avLst>
              <a:gd name="adj1" fmla="val -30304"/>
              <a:gd name="adj2" fmla="val 7213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0238610" y="141901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0238610" y="2684133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50"/>
                            </p:stCondLst>
                            <p:childTnLst>
                              <p:par>
                                <p:cTn id="1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7717E-6 2.85594E-6 L -0.92504 -0.05544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252" y="-277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65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748E-7 -4.19992E-9 L 1.5748E-7 -4.19992E-9 C -0.00567 -0.00294 -0.01118 -0.00651 -0.01685 -0.00903 C -0.02519 -0.0126 -0.0337 -0.0147 -0.04204 -0.01785 C -0.05102 -0.02142 -0.06 -0.02519 -0.06897 -0.02918 C -0.07858 -0.03338 -0.08913 -0.03506 -0.09748 -0.04262 C -0.10409 -0.04829 -0.10063 -0.04619 -0.10756 -0.04934 L -0.12267 -0.0695 C -0.12488 -0.07244 -0.12756 -0.07496 -0.12945 -0.07832 C -0.13118 -0.08147 -0.13291 -0.08441 -0.13449 -0.08735 C -0.13559 -0.08945 -0.13653 -0.09197 -0.13779 -0.09407 C -0.14267 -0.10184 -0.14677 -0.10289 -0.1496 -0.11423 C -0.15071 -0.11864 -0.15102 -0.12368 -0.15291 -0.12767 C -0.15527 -0.13208 -0.15779 -0.13628 -0.15968 -0.14111 C -0.16078 -0.14405 -0.16173 -0.1472 -0.16299 -0.15014 C -0.16897 -0.16295 -0.16677 -0.15476 -0.17149 -0.16568 C -0.17275 -0.16862 -0.17386 -0.17156 -0.1748 -0.17471 C -0.17543 -0.17681 -0.17543 -0.17954 -0.17653 -0.18143 C -0.17779 -0.18416 -0.17984 -0.18584 -0.18157 -0.18815 C -0.18409 -0.2018 -0.18157 -0.1934 -0.18819 -0.206 C -0.19055 -0.21041 -0.19134 -0.21713 -0.19496 -0.21944 C -0.20488 -0.22616 -0.19937 -0.22301 -0.21181 -0.22847 C -0.21338 -0.2291 -0.21527 -0.22931 -0.21685 -0.23078 C -0.21842 -0.23225 -0.22 -0.23414 -0.22189 -0.23519 C -0.22456 -0.23645 -0.2274 -0.23708 -0.23023 -0.2375 C -0.24031 -0.23855 -0.25039 -0.23897 -0.26047 -0.2396 C -0.26661 -0.23897 -0.27275 -0.23855 -0.2789 -0.2375 C -0.28078 -0.23708 -0.28252 -0.23645 -0.28393 -0.23519 C -0.28598 -0.23351 -0.28756 -0.23099 -0.28897 -0.22847 C -0.29039 -0.22637 -0.29134 -0.22406 -0.29244 -0.22175 C -0.2948 -0.21209 -0.29638 -0.20978 -0.29071 -0.19718 C -0.28945 -0.19445 -0.27417 -0.18815 -0.27386 -0.18815 L -0.26882 -0.18584 C -0.26724 -0.18437 -0.26504 -0.18353 -0.26378 -0.18143 C -0.26267 -0.17954 -0.26283 -0.17681 -0.2622 -0.17471 C -0.2611 -0.17093 -0.25968 -0.16736 -0.25874 -0.16358 C -0.25811 -0.16064 -0.25795 -0.15749 -0.25716 -0.15455 C -0.25575 -0.14993 -0.25338 -0.14573 -0.25212 -0.14111 C -0.24724 -0.1241 -0.24236 -0.10709 -0.23858 -0.08966 C -0.23748 -0.08441 -0.23669 -0.07895 -0.23527 -0.07391 C -0.23386 -0.06866 -0.23181 -0.06362 -0.23023 -0.05816 C -0.21606 -0.00798 -0.22567 -0.03506 -0.21512 -0.00672 C -0.21449 -0.00315 -0.21134 0.00756 -0.21512 0.01113 C -0.21795 0.01386 -0.22189 0.01239 -0.22519 0.01344 C -0.23086 0.01533 -0.23638 0.01785 -0.24204 0.02016 C -0.24362 0.02247 -0.24488 0.02541 -0.24708 0.02688 C -0.26047 0.03591 -0.27023 0.0294 -0.28567 0.02688 C -0.2874 0.02457 -0.28882 0.02226 -0.29071 0.02016 C -0.29953 0.0105 -0.29496 0.02163 -0.30582 0.00231 C -0.30913 -0.00378 -0.31386 -0.00882 -0.3159 -0.01575 C -0.31701 -0.01953 -0.31827 -0.0231 -0.31921 -0.02687 C -0.32157 -0.03506 -0.32031 -0.0338 -0.32425 -0.04262 C -0.32645 -0.04724 -0.32976 -0.05081 -0.33102 -0.05606 C -0.33165 -0.05816 -0.33181 -0.06068 -0.33275 -0.06278 C -0.33417 -0.06593 -0.33622 -0.06845 -0.33779 -0.0716 C -0.33905 -0.07454 -0.33984 -0.07769 -0.3411 -0.08063 C -0.34204 -0.08294 -0.34346 -0.08504 -0.34441 -0.08735 C -0.34614 -0.09113 -0.34771 -0.09491 -0.34945 -0.09848 C -0.35275 -0.10541 -0.35732 -0.11129 -0.35953 -0.11864 C -0.36078 -0.12242 -0.36141 -0.12641 -0.36299 -0.12998 C -0.36582 -0.13628 -0.36992 -0.14153 -0.37307 -0.14783 C -0.37559 -0.15287 -0.37732 -0.15854 -0.37968 -0.16358 C -0.38283 -0.16967 -0.38677 -0.17513 -0.38976 -0.18143 C -0.39433 -0.19046 -0.39464 -0.19172 -0.40157 -0.20159 C -0.40598 -0.20768 -0.40897 -0.21692 -0.41496 -0.21944 C -0.42897 -0.22574 -0.42173 -0.22259 -0.43685 -0.22847 C -0.43905 -0.227 -0.44173 -0.22616 -0.44362 -0.22406 C -0.44724 -0.22007 -0.44693 -0.21566 -0.44866 -0.21062 C -0.4496 -0.20747 -0.45118 -0.20474 -0.45197 -0.20159 C -0.45275 -0.19865 -0.45323 -0.19571 -0.4537 -0.19256 C -0.45433 -0.18899 -0.45433 -0.185 -0.45543 -0.18143 C -0.45606 -0.17891 -0.45764 -0.17702 -0.45874 -0.17471 C -0.46047 -0.16505 -0.4611 -0.16337 -0.46204 -0.15224 C -0.46283 -0.14489 -0.46315 -0.13733 -0.46378 -0.12998 C -0.46378 -0.12893 -0.46362 -0.09743 -0.46047 -0.08735 C -0.45953 -0.08483 -0.45811 -0.08294 -0.45701 -0.08063 C -0.45386 -0.06782 -0.45748 -0.07979 -0.45039 -0.06488 C -0.43606 -0.03506 -0.45228 -0.06278 -0.43354 -0.0359 C -0.42945 -0.03002 -0.4263 -0.0231 -0.42173 -0.01785 C -0.40945 -0.0042 -0.3959 0.00714 -0.38315 0.02016 C -0.37449 0.02877 -0.36708 0.03969 -0.35795 0.04704 C -0.34661 0.05607 -0.32378 0.07371 -0.3126 0.08505 C -0.30362 0.09429 -0.28866 0.11109 -0.27732 0.11865 C -0.27496 0.12012 -0.27291 0.1218 -0.27055 0.12306 C -0.26897 0.12411 -0.26724 0.12474 -0.26551 0.12537 C -0.2622 0.12831 -0.25764 0.12978 -0.25543 0.1344 C -0.25008 0.14511 -0.2537 0.13944 -0.24362 0.14994 C -0.24015 0.16863 -0.24441 0.15015 -0.23858 0.16569 C -0.23779 0.16779 -0.23764 0.17031 -0.23701 0.17241 C -0.23118 0.1932 -0.23575 0.17367 -0.23023 0.19929 C -0.23134 0.22554 -0.23228 0.25158 -0.23354 0.27762 C -0.23401 0.28434 -0.2348 0.29106 -0.23527 0.29778 C -0.23622 0.3108 -0.23685 0.32802 -0.24031 0.34041 C -0.24441 0.35511 -0.24819 0.35805 -0.25716 0.36729 C -0.25874 0.36897 -0.26031 0.37065 -0.2622 0.3717 C -0.26425 0.37296 -0.26661 0.37296 -0.26882 0.37401 C -0.27181 0.37527 -0.27433 0.37758 -0.27732 0.37842 C -0.28393 0.38052 -0.29071 0.38157 -0.29748 0.38304 C -0.30519 0.38451 -0.31307 0.38661 -0.32094 0.38745 C -0.34504 0.39018 -0.33449 0.3885 -0.35291 0.39186 C -0.37165 0.39123 -0.44378 0.40089 -0.48063 0.38073 C -0.48252 0.37968 -0.51071 0.36498 -0.51921 0.35385 C -0.52504 0.34608 -0.53023 0.33348 -0.53433 0.32466 C -0.53653 0.31269 -0.53937 0.30093 -0.5411 0.28896 C -0.54378 0.26964 -0.54598 0.24108 -0.54771 0.21945 C -0.54693 0.17808 -0.56299 0.09387 -0.5411 0.04263 C -0.54 0.04011 -0.53874 0.03801 -0.53764 0.03591 C -0.53716 0.0336 -0.53716 0.03087 -0.53606 0.02919 C -0.53417 0.02625 -0.53134 0.02478 -0.52929 0.02247 C -0.5274 0.02037 -0.52598 0.01785 -0.52425 0.01575 C -0.51638 0.01638 -0.5085 0.01617 -0.50078 0.01785 C -0.49779 0.01848 -0.49496 0.02037 -0.49228 0.02247 C -0.48378 0.02877 -0.47559 0.03612 -0.46708 0.04263 C -0.45779 0.04956 -0.44756 0.05481 -0.43858 0.06279 C -0.43354 0.0672 -0.42866 0.07182 -0.42346 0.07623 C -0.35653 0.13062 -0.39921 0.09156 -0.33779 0.14994 C -0.33118 0.15624 -0.32126 0.16653 -0.31764 0.17472 C -0.3159 0.1785 -0.31433 0.18228 -0.3126 0.18585 C -0.31149 0.18816 -0.31023 0.19026 -0.30913 0.19257 C -0.30504 0.20265 -0.3011 0.21273 -0.29905 0.22386 C -0.29181 0.26565 -0.29874 0.23646 -0.29401 0.25536 C -0.29527 0.2709 -0.29512 0.28686 -0.29748 0.3024 C -0.29984 0.31815 -0.31008 0.33369 -0.31764 0.34482 C -0.32173 0.35112 -0.32582 0.35784 -0.33102 0.36288 C -0.33858 0.37002 -0.35228 0.37632 -0.36126 0.38073 L -0.37968 0.37842 C -0.38378 0.37569 -0.38472 0.36834 -0.38645 0.36288 C -0.39023 0.35112 -0.39228 0.33831 -0.39653 0.32697 C -0.40425 0.3066 -0.41764 0.27447 -0.43008 0.25305 C -0.4389 0.23793 -0.45165 0.22344 -0.45543 0.2037 C -0.45606 0.20013 -0.45653 0.19635 -0.45701 0.19257 C -0.45543 0.17913 -0.45496 0.16527 -0.45197 0.15225 C -0.45134 0.14973 -0.44897 0.14784 -0.44693 0.14784 C -0.43795 0.14784 -0.42897 0.15078 -0.42 0.15225 C -0.41559 0.15456 -0.41086 0.15624 -0.40661 0.15897 C -0.40409 0.16065 -0.40236 0.16401 -0.39984 0.16569 C -0.39622 0.16842 -0.39181 0.16947 -0.38819 0.17241 C -0.38047 0.17829 -0.38047 0.17997 -0.37638 0.18816 C -0.37134 0.20811 -0.37323 0.19782 -0.37638 0.23961 C -0.37701 0.24717 -0.37842 0.25452 -0.37968 0.26208 C -0.38126 0.27027 -0.38236 0.27888 -0.38472 0.28665 C -0.38677 0.29316 -0.38913 0.30009 -0.39323 0.3045 C -0.41354 0.32739 -0.42126 0.32319 -0.44693 0.32697 C -0.46708 0.32466 -0.48756 0.32487 -0.5074 0.32025 C -0.51417 0.31878 -0.51968 0.31269 -0.52598 0.30912 C -0.53559 0.30345 -0.5263 0.31101 -0.53606 0.3024 C -0.53543 0.29715 -0.53622 0.29127 -0.53433 0.28665 C -0.52598 0.26586 -0.51102 0.26019 -0.49575 0.25074 C -0.47433 0.23793 -0.46582 0.23247 -0.44535 0.22617 C -0.43921 0.22428 -0.43307 0.22239 -0.42677 0.22176 C -0.41275 0.22008 -0.39874 0.22029 -0.38472 0.21945 C -0.36519 0.22092 -0.34551 0.22197 -0.32598 0.22386 C -0.32425 0.22407 -0.31937 0.22533 -0.32094 0.22617 C -0.3285 0.22974 -0.33669 0.23058 -0.34441 0.23289 L -0.5411 0.23058 C -0.73905 0.22659 -0.61307 0.22302 -0.76945 0.23058 C -0.74063 0.2268 -0.72693 0.2247 -0.69055 0.22386 L -0.39984 0.22176 C -0.41669 0.22029 -0.43354 0.21777 -0.45039 0.21714 C -0.49685 0.21567 -0.5433 0.2184 -0.58976 0.21504 C -0.59512 0.21462 -0.57984 0.20979 -0.57464 0.20832 C -0.56519 0.20538 -0.55559 0.2037 -0.54614 0.2016 C -0.46157 0.20223 -0.37701 0.20559 -0.29244 0.2037 C -0.27606 0.20349 -0.32488 0.19845 -0.3411 0.19698 C -0.37527 0.19404 -0.40945 0.19257 -0.44362 0.19026 C -0.46157 0.18669 -0.47937 0.18186 -0.49732 0.17913 C -0.51858 0.17598 -0.54346 0.18816 -0.56126 0.17241 C -0.57244 0.16254 -0.5359 0.1596 -0.52252 0.15666 C -0.48504 0.14847 -0.40897 0.14868 -0.37464 0.14784 C -0.35575 0.14406 -0.33449 0.14868 -0.31764 0.1365 C -0.30724 0.12915 -0.3411 0.13377 -0.35291 0.13209 C -0.3674 0.12999 -0.38204 0.12831 -0.39653 0.12537 C -0.42236 0.12012 -0.44803 0.11277 -0.47386 0.10752 C -0.55716 0.09051 -0.4959 0.10647 -0.52598 0.09849 C -0.51858 0.09471 -0.51149 0.0903 -0.50409 0.08736 C -0.49086 0.0819 -0.46204 0.0756 -0.45039 0.07392 L -0.30078 0.05376 C -0.23575 0.04347 -0.26236 0.05019 -0.22015 0.03801 C -0.21496 0.02751 -0.21417 0.03066 -0.2285 0.02919 C -0.24645 0.0273 -0.26441 0.02688 -0.28236 0.02457 C -0.3126 0.02079 -0.34283 0.01512 -0.37307 0.01113 C -0.49228 -0.00462 -0.4137 0.00882 -0.47559 -0.00231 C -0.45921 -0.00819 -0.4433 -0.01554 -0.42677 -0.02016 C -0.41401 -0.02372 -0.40094 -0.02435 -0.38819 -0.02687 C -0.37464 -0.0296 -0.36141 -0.03338 -0.34787 -0.0359 C -0.31874 -0.04094 -0.28913 -0.04094 -0.26047 -0.04934 C -0.21417 -0.06278 -0.23496 -0.05795 -0.19827 -0.06488 C -0.18819 -0.0695 -0.17701 -0.07076 -0.16803 -0.07832 C -0.16472 -0.08126 -0.1759 -0.08084 -0.17984 -0.08063 C -0.19559 -0.08 -0.21118 -0.07769 -0.22693 -0.07622 L -0.38645 -0.07832 C -0.38992 -0.07853 -0.39701 -0.07622 -0.39653 -0.08063 C -0.3959 -0.08798 -0.38945 -0.09239 -0.38472 -0.09638 C -0.38126 -0.09932 -0.34472 -0.11633 -0.34441 -0.11654 C -0.31055 -0.12788 -0.27685 -0.14195 -0.24204 -0.14783 C -0.23102 -0.14972 -0.21023 -0.15224 -0.19827 -0.15686 C -0.19197 -0.15917 -0.18598 -0.16274 -0.17984 -0.16568 C -0.21748 -0.17282 -0.17527 -0.16568 -0.26378 -0.16568 C -0.3159 -0.16568 -0.36803 -0.16715 -0.42 -0.16799 C -0.42393 -0.16883 -0.43039 -0.16526 -0.43181 -0.1703 C -0.43323 -0.17471 -0.42661 -0.17723 -0.42346 -0.17912 C -0.41921 -0.18185 -0.41464 -0.1829 -0.40992 -0.18374 C -0.38204 -0.18815 -0.35417 -0.19319 -0.32598 -0.19487 C -0.28299 -0.1976 -0.23968 -0.19634 -0.19669 -0.19718 C -0.19055 -0.19781 -0.18425 -0.19823 -0.17811 -0.19928 C -0.17638 -0.1997 -0.17449 -0.20012 -0.17307 -0.20159 C -0.17149 -0.20327 -0.17086 -0.206 -0.16976 -0.20831 C -0.17417 -0.21062 -0.17858 -0.21356 -0.18315 -0.21503 C -0.24819 -0.23666 -0.23401 -0.22595 -0.31764 -0.24191 C -0.35134 -0.24821 -0.38519 -0.25409 -0.41842 -0.26438 C -0.44252 -0.27173 -0.46693 -0.2774 -0.49071 -0.28643 C -0.50614 -0.29231 -0.53606 -0.3089 -0.53606 -0.3089 C -0.53653 -0.31625 -0.53512 -0.32465 -0.53764 -0.33137 C -0.53953 -0.33599 -0.54393 -0.3383 -0.54771 -0.34019 C -0.55055 -0.34166 -0.55323 -0.34355 -0.55622 -0.34481 C -0.55937 -0.34586 -0.56299 -0.34586 -0.5663 -0.34691 C -0.57023 -0.34817 -0.57401 -0.34985 -0.57795 -0.35153 C -0.58756 -0.35069 -0.59701 -0.35027 -0.60661 -0.34922 C -0.61071 -0.3488 -0.62 -0.34796 -0.62504 -0.34481 C -0.62803 -0.34271 -0.63055 -0.33998 -0.63338 -0.33809 C -0.63779 -0.33473 -0.64267 -0.33263 -0.64693 -0.32906 C -0.65023 -0.32612 -0.65338 -0.32276 -0.65701 -0.32003 C -0.65842 -0.31898 -0.66047 -0.31898 -0.66204 -0.31793 C -0.67653 -0.30806 -0.66425 -0.3131 -0.67716 -0.3089 C -0.68882 -0.2984 -0.68488 -0.30449 -0.69055 -0.29315 C -0.67764 -0.24191 -0.69779 -0.31373 -0.66535 -0.24191 C -0.65842 -0.22637 -0.6496 -0.20537 -0.64015 -0.19256 C -0.63071 -0.17996 -0.62 -0.16862 -0.61165 -0.15455 C -0.60929 -0.15077 -0.60756 -0.14657 -0.60488 -0.14342 C -0.60236 -0.14048 -0.59921 -0.13901 -0.59653 -0.1367 C -0.5863 -0.12788 -0.57575 -0.1199 -0.5663 -0.10982 C -0.56346 -0.10667 -0.56078 -0.10352 -0.55779 -0.10079 C -0.51307 -0.06089 -0.57134 -0.11717 -0.52252 -0.0695 C -0.51653 -0.06341 -0.51181 -0.06005 -0.50913 -0.04934 C -0.50078 -0.01596 -0.51653 -0.0779 -0.50409 -0.03359 C -0.5033 -0.03065 -0.50299 -0.0275 -0.50236 -0.02456 C -0.50141 -0.02016 -0.49905 -0.01113 -0.49905 -0.01113 C -0.49842 -0.00441 -0.49716 0.0021 -0.49732 0.00903 C -0.49779 0.02835 -0.49921 0.06615 -0.50409 0.08967 C -0.50645 0.10101 -0.5096 0.11193 -0.51244 0.12306 C -0.51401 0.12936 -0.52047 0.14952 -0.52252 0.15225 C -0.52535 0.15603 -0.52834 0.1596 -0.53102 0.16338 C -0.54031 0.17787 -0.52645 0.16233 -0.5411 0.17682 L -0.60157 0.17241 C -0.60441 0.1722 -0.60724 0.17157 -0.60992 0.1701 C -0.61181 0.16926 -0.61323 0.16695 -0.61496 0.16569 C -0.6189 0.16296 -0.62409 0.16086 -0.62834 0.15897 C -0.63338 0.15225 -0.63953 0.14679 -0.64346 0.13881 C -0.64582 0.1344 -0.64787 0.12978 -0.65023 0.12537 C -0.65401 0.11844 -0.65842 0.11235 -0.66204 0.10521 C -0.6696 0.09009 -0.66015 0.10857 -0.67212 0.08736 C -0.67732 0.07791 -0.6737 0.08232 -0.68047 0.07161 C -0.68204 0.0693 -0.68378 0.0672 -0.68551 0.06489 C -0.68614 0.06195 -0.68614 0.0588 -0.68724 0.05607 C -0.6885 0.05271 -0.69071 0.05019 -0.69228 0.04704 C -0.69401 0.04347 -0.69575 0.03969 -0.69732 0.03591 C -0.69811 0.0336 -0.69827 0.03129 -0.6989 0.02919 C -0.7 0.02541 -0.7011 0.02163 -0.70236 0.01785 C -0.70441 0.01176 -0.7074 0.0063 -0.70897 -4.19992E-9 C -0.7096 -0.00231 -0.70992 -0.00462 -0.71071 -0.00672 C -0.71779 -0.02582 -0.71417 -0.01008 -0.72078 -0.03128 C -0.7222 -0.03569 -0.72252 -0.04052 -0.72409 -0.04472 C -0.72598 -0.04955 -0.72897 -0.05354 -0.73086 -0.05816 C -0.73606 -0.07076 -0.73307 -0.07055 -0.73764 -0.08504 C -0.7389 -0.08903 -0.74141 -0.09239 -0.74267 -0.09638 C -0.74472 -0.10289 -0.74771 -0.11654 -0.74771 -0.11654 C -0.74913 -0.13355 -0.75008 -0.14846 -0.75275 -0.16568 C -0.75354 -0.17114 -0.75512 -0.17618 -0.75606 -0.18143 C -0.75905 -0.19697 -0.75559 -0.18836 -0.7611 -0.19928 C -0.76173 -0.20159 -0.76236 -0.20369 -0.76283 -0.206 C -0.76346 -0.20978 -0.76362 -0.21356 -0.76441 -0.21734 C -0.76535 -0.22112 -0.76677 -0.22469 -0.76787 -0.22847 C -0.7685 -0.23057 -0.76834 -0.2333 -0.76945 -0.23519 C -0.77071 -0.23729 -0.77275 -0.23855 -0.77449 -0.2396 C -0.77779 -0.24149 -0.78456 -0.24422 -0.78456 -0.24422 C -0.79244 -0.24338 -0.80031 -0.24338 -0.80819 -0.24191 C -0.81275 -0.24107 -0.81716 -0.23897 -0.82157 -0.2375 C -0.8274 -0.2354 -0.83212 -0.23225 -0.83669 -0.22616 C -0.84929 -0.20957 -0.83386 -0.23057 -0.84677 -0.21062 C -0.85653 -0.1955 -0.84771 -0.21188 -0.85512 -0.19718 C -0.85638 -0.19109 -0.85874 -0.18542 -0.85858 -0.17912 C -0.85748 -0.14636 -0.86078 -0.14111 -0.85512 -0.12095 C -0.85417 -0.11717 -0.85323 -0.11318 -0.85181 -0.10982 C -0.84992 -0.10499 -0.8474 -0.10079 -0.84504 -0.09638 C -0.84456 -0.09407 -0.84441 -0.09155 -0.84346 -0.08966 C -0.82834 -0.05795 -0.83921 -0.08357 -0.82488 -0.06047 C -0.80693 -0.03107 -0.82693 -0.05879 -0.81323 -0.04031 C -0.8085 -0.02477 -0.81086 -0.03296 -0.80645 -0.01575 C -0.80598 -0.01344 -0.80519 -0.01134 -0.80472 -0.00903 L -0.80141 0.00903 C -0.80252 0.0126 -0.80173 0.02016 -0.80472 0.02016 C -0.80882 0.02016 -0.81086 0.01323 -0.81323 0.00903 C -0.8159 0.0042 -0.81748 -0.00168 -0.81984 -0.00672 C -0.82141 -0.00987 -0.82362 -0.01239 -0.82488 -0.01575 C -0.8274 -0.02142 -0.82693 -0.03149 -0.83165 -0.03359 C -0.83338 -0.03443 -0.83512 -0.03485 -0.83669 -0.0359 C -0.84299 -0.0401 -0.84047 -0.04199 -0.8485 -0.04262 C -0.85575 -0.04304 -0.86299 -0.04262 -0.87023 -0.04262 L -0.86693 -0.038 L -0.86693 -0.038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65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929 -0.0084 L -0.16929 -0.0084 C -0.1726 -0.00252 -0.17575 0.00399 -0.17937 0.00945 C -0.18362 0.01596 -0.18992 0.01995 -0.19275 0.02751 C -0.20299 0.0546 -0.19008 0.021 -0.19952 0.04305 C -0.21354 0.07581 -0.19512 0.0336 -0.20456 0.0588 C -0.20551 0.06111 -0.20693 0.06321 -0.20787 0.06552 C -0.20913 0.06846 -0.21023 0.0714 -0.21134 0.07455 C -0.2137 0.12411 -0.21071 0.09366 -0.21464 0.11697 C -0.21543 0.12159 -0.21622 0.1302 -0.21795 0.13503 C -0.21889 0.13734 -0.22031 0.13944 -0.22141 0.14175 C -0.22189 0.14532 -0.22204 0.14931 -0.22299 0.15288 C -0.22378 0.1554 -0.22504 0.1575 -0.22645 0.1596 C -0.23118 0.16653 -0.23653 0.17304 -0.24157 0.17976 C -0.24299 0.18165 -0.24504 0.18249 -0.24661 0.18417 C -0.2537 0.19215 -0.25039 0.19215 -0.26 0.19992 C -0.26252 0.20202 -0.26567 0.20265 -0.26834 0.20433 C -0.27134 0.20622 -0.27401 0.20874 -0.27685 0.21105 C -0.27905 0.21315 -0.28094 0.21609 -0.28346 0.21777 C -0.28661 0.21987 -0.29039 0.2205 -0.29354 0.22239 C -0.29701 0.22428 -0.30015 0.22701 -0.30362 0.22911 C -0.30693 0.23079 -0.31039 0.23184 -0.3137 0.23352 C -0.31606 0.23478 -0.31811 0.23709 -0.32047 0.23793 C -0.32378 0.23919 -0.32724 0.2394 -0.33055 0.24024 C -0.34456 0.23877 -0.35858 0.23835 -0.3726 0.23583 C -0.37496 0.2352 -0.37732 0.23331 -0.37921 0.23121 C -0.38677 0.22365 -0.38677 0.21924 -0.39275 0.20895 C -0.40252 0.19173 -0.4074 0.18711 -0.41449 0.17073 C -0.41827 0.16233 -0.42173 0.15057 -0.42456 0.14175 C -0.42519 0.1365 -0.42582 0.13125 -0.4263 0.126 C -0.4274 0.11403 -0.4296 0.09009 -0.4296 0.09009 C -0.42913 0.07455 -0.43086 0.05838 -0.42803 0.04305 C -0.4274 0.04032 -0.41291 0.00693 -0.40787 -0.00168 C -0.40409 -0.00798 -0.40031 -0.01407 -0.39606 -0.01953 C -0.39291 -0.02373 -0.38992 -0.02814 -0.38598 -0.03087 C -0.35889 -0.04893 -0.36283 -0.04494 -0.34063 -0.04872 L -0.30362 -0.05544 C -0.30708 -0.0777 -0.30425 -0.06321 -0.31543 -0.09807 C -0.31716 -0.10332 -0.31827 -0.10878 -0.32047 -0.11361 C -0.32598 -0.12537 -0.33197 -0.13923 -0.33889 -0.14952 C -0.34693 -0.16128 -0.35527 -0.17262 -0.36409 -0.18312 C -0.37921 -0.20096 -0.38897 -0.21482 -0.40945 -0.22574 C -0.41512 -0.22868 -0.42063 -0.23204 -0.4263 -0.23456 C -0.43181 -0.23729 -0.43764 -0.23855 -0.44315 -0.24128 C -0.44819 -0.2438 -0.45291 -0.248 -0.45827 -0.25031 C -0.46504 -0.25325 -0.47889 -0.25556 -0.48677 -0.25703 C -0.53023 -0.25136 -0.52504 -0.2564 -0.55055 -0.2459 C -0.55401 -0.24443 -0.55748 -0.24317 -0.56063 -0.24128 C -0.57433 -0.23372 -0.56897 -0.23561 -0.58078 -0.22112 C -0.58409 -0.21734 -0.58787 -0.21419 -0.59086 -0.20999 C -0.60425 -0.19109 -0.60661 -0.18669 -0.61449 -0.16737 C -0.61622 -0.16296 -0.61811 -0.15876 -0.61952 -0.15393 C -0.62267 -0.14301 -0.62315 -0.13608 -0.62456 -0.12495 C -0.62393 -0.1092 -0.62614 -0.09282 -0.62283 -0.07791 C -0.62078 -0.06867 -0.6148 -0.06174 -0.60945 -0.05544 C -0.5896 -0.03234 -0.59338 -0.03486 -0.56236 -0.01281 C -0.55134 -0.00504 -0.52992 0.00378 -0.51874 0.00945 C -0.51181 0.01302 -0.50535 0.01764 -0.49858 0.02079 C -0.49197 0.02373 -0.48504 0.02499 -0.47842 0.02751 C -0.46661 0.03171 -0.4548 0.03654 -0.44315 0.04095 C -0.43858 0.04242 -0.43401 0.04326 -0.4296 0.04536 C -0.42519 0.04767 -0.42078 0.05019 -0.41622 0.05208 C -0.41354 0.05313 -0.41055 0.05334 -0.40787 0.05439 C -0.40614 0.05481 -0.40441 0.05586 -0.40283 0.05649 C -0.40441 0.06111 -0.40551 0.06615 -0.40787 0.06993 C -0.41008 0.07371 -0.41323 0.07644 -0.41622 0.07896 C -0.4422 0.10143 -0.43716 0.09828 -0.46488 0.10815 C -0.47386 0.1113 -0.48267 0.11487 -0.49181 0.11697 C -0.50456 0.12012 -0.51748 0.12222 -0.53039 0.12369 C -0.5433 0.12516 -0.55622 0.12516 -0.56913 0.126 C -0.59937 0.12222 -0.62976 0.12117 -0.65984 0.11487 C -0.67968 0.11067 -0.69921 0.10227 -0.71858 0.09471 C -0.7463 0.08358 -0.81071 0.05334 -0.83779 0.03864 C -0.85527 0.02919 -0.90315 0.00042 -0.92173 -0.01512 C -0.93701 -0.02772 -0.94866 -0.04725 -0.96047 -0.06447 C -0.96094 -0.07266 -0.96362 -0.08106 -0.96204 -0.08904 C -0.95716 -0.11508 -0.93606 -0.14133 -0.91842 -0.14952 C -0.82362 -0.19382 -0.79638 -0.18333 -0.69669 -0.18543 C -0.65134 -0.18081 -0.60567 -0.1806 -0.56063 -0.17199 C -0.5022 -0.16065 -0.42126 -0.13356 -0.36409 -0.10017 C -0.3526 -0.09345 -0.34283 -0.08232 -0.33228 -0.07329 C -0.32771 -0.06447 -0.32189 -0.05649 -0.31874 -0.04641 C -0.31559 -0.03591 -0.3137 -0.02436 -0.3137 -0.01281 C -0.3137 -1.18858E-6 -0.31417 0.01386 -0.31874 0.0252 C -0.32472 0.03948 -0.33338 0.0525 -0.34393 0.06111 C -0.38866 0.09681 -0.43858 0.08988 -0.4885 0.09471 C -0.56913 0.07224 -0.65102 0.05733 -0.73039 0.02751 C -0.8485 -0.01743 -0.96346 -0.08904 -1.0663 -0.17871 C -1.08913 -0.19865 -1.10771 -0.22637 -1.12834 -0.25031 C -1.13118 -0.26375 -1.13638 -0.27677 -1.13685 -0.29063 C -1.13764 -0.31835 -1.10409 -0.32906 -1.09307 -0.33095 C -1.06378 -0.3362 -1.03386 -0.33242 -1.00409 -0.33326 C -0.97952 -0.33011 -0.95464 -0.32864 -0.93023 -0.32423 C -0.90141 -0.31898 -0.87307 -0.31142 -0.84456 -0.30407 C -0.74283 -0.2774 -0.68425 -0.25766 -0.57748 -0.20558 C -0.5148 -0.17493 -0.51354 -0.17766 -0.45984 -0.14049 C -0.44173 -0.12789 -0.4222 -0.1134 -0.40614 -0.09576 C -0.40252 -0.09177 -0.39937 -0.08673 -0.39606 -0.08232 C -0.39543 -0.07854 -0.39433 -0.07497 -0.39433 -0.07119 C -0.39433 -0.06405 -0.40141 -0.05565 -0.40441 -0.05313 C -0.41464 -0.04494 -0.43811 -0.04179 -0.44645 -0.03969 C -0.48236 -0.04347 -0.51827 -0.04473 -0.55401 -0.05103 C -0.57827 -0.05523 -0.6022 -0.06384 -0.62614 -0.07119 C -0.7148 -0.09807 -0.75197 -0.1134 -0.8496 -0.16065 C -0.86929 -0.17031 -0.91055 -0.18921 -0.93354 -0.20327 C -0.93874 -0.20642 -0.94362 -0.21083 -0.94866 -0.2144 C -0.94315 -0.21755 -0.93795 -0.22301 -0.93181 -0.22343 C -0.88362 -0.22616 -0.85197 -0.21356 -0.80425 -0.20327 C -0.64015 -0.168 -0.81606 -0.21272 -0.6296 -0.15393 C -0.4937 -0.11109 -0.56299 -0.14742 -0.39102 -0.07329 C -0.37433 -0.06615 -0.3274 -0.04704 -0.30708 -0.03528 C -0.27401 -0.01617 -0.29952 -0.02541 -0.28189 -0.01953 C -0.28582 -0.01743 -0.28929 -0.0126 -0.29354 -0.01281 C -0.36535 -0.01722 -0.41575 -0.03045 -0.48504 -0.05313 C -0.57433 -0.08253 -0.66315 -0.11445 -0.75212 -0.14511 L -0.89653 -0.19424 C -0.99638 -0.22805 -1.0326 -0.2417 -1.12677 -0.26606 C -1.14393 -0.27047 -1.16126 -0.27362 -1.17858 -0.27719 C -1.18315 -0.27803 -1.19653 -0.27971 -1.19212 -0.2795 C -1.17748 -0.27845 -1.16299 -0.27614 -1.1485 -0.27488 C -1.03952 -0.26606 -1.12393 -0.27593 -0.99575 -0.26144 C -0.95874 -0.25724 -0.92173 -0.2543 -0.88488 -0.248 C -0.84598 -0.24149 -0.80771 -0.23036 -0.76897 -0.22343 C -0.73716 -0.21776 -0.70504 -0.21503 -0.67323 -0.20999 C -0.64456 -0.20537 -0.61606 -0.19907 -0.58756 -0.19424 C -0.57197 -0.19172 -0.55606 -0.19047 -0.54047 -0.18753 C -0.53197 -0.18606 -0.52378 -0.18291 -0.51527 -0.18081 C -0.51149 -0.17997 -0.49952 -0.1785 -0.50362 -0.17871 C -0.54047 -0.18039 -0.57748 -0.18312 -0.61449 -0.18543 C -0.65701 -0.19508 -0.69905 -0.20894 -0.74204 -0.2144 L -0.79417 -0.22112 L -0.82441 -0.22574 C -0.83055 -0.22658 -0.84897 -0.22784 -0.84283 -0.22784 C -0.83055 -0.22784 -0.81827 -0.22637 -0.80598 -0.22574 C -0.69701 -0.21965 -0.83181 -0.22805 -0.70346 -0.21902 C -0.63023 -0.21377 -0.64362 -0.21482 -0.57417 -0.2123 C -0.5422 -0.21293 -0.51023 -0.21251 -0.47842 -0.2144 C -0.46551 -0.21524 -0.46472 -0.22154 -0.47669 -0.23015 C -0.48078 -0.23309 -0.48567 -0.2333 -0.49008 -0.23456 C -0.49874 -0.23729 -0.53118 -0.24527 -0.53543 -0.2459 C -0.55732 -0.24842 -0.57921 -0.24884 -0.60094 -0.25031 C -0.6211 -0.24947 -0.64141 -0.24989 -0.66141 -0.248 C -0.66598 -0.24758 -0.65244 -0.24632 -0.64803 -0.2459 C -0.64078 -0.24485 -0.63338 -0.24443 -0.62614 -0.24359 C -0.61212 -0.24065 -0.59811 -0.23813 -0.58425 -0.23456 C -0.56456 -0.22973 -0.54504 -0.22364 -0.52535 -0.21902 C -0.50362 -0.21377 -0.48157 -0.21104 -0.45984 -0.20558 C -0.41779 -0.19466 -0.37527 -0.18522 -0.33386 -0.16968 C -0.32063 -0.16464 -0.28834 -0.15372 -0.27181 -0.14511 C -0.26819 -0.14322 -0.26504 -0.14049 -0.26173 -0.13839 C -0.26456 -0.12642 -0.26252 -0.1281 -0.27842 -0.12936 C -0.30992 -0.13188 -0.34126 -0.13692 -0.3726 -0.14049 C -0.44252 -0.15918 -0.51181 -0.18417 -0.58252 -0.19655 L -0.68504 -0.2144 C -0.71464 -0.22007 -0.74425 -0.22763 -0.77401 -0.23246 C -0.79575 -0.23582 -0.81764 -0.23687 -0.83952 -0.23918 C -0.86472 -0.23834 -0.88992 -0.23855 -0.91512 -0.23687 C -0.91685 -0.23666 -0.91165 -0.2354 -0.91008 -0.23456 L -0.87811 -0.21902 C -0.86645 -0.21356 -0.85464 -0.20831 -0.84283 -0.20327 C -0.74834 -0.16212 -0.83401 -0.20054 -0.72693 -0.15183 C -0.70567 -0.14196 -0.68472 -0.13062 -0.66315 -0.12264 C -0.61716 -0.10563 -0.58897 -0.09618 -0.54393 -0.0756 C -0.51732 -0.06363 -0.49071 -0.05229 -0.46488 -0.03759 C -0.42803 -0.01638 -0.44173 -0.02268 -0.42456 -0.01512 C -0.44094 -0.00777 -0.43102 -0.01113 -0.46661 -0.01953 C -0.50141 -0.02793 -0.53575 -0.04053 -0.57071 -0.04641 C -0.5926 -0.05019 -0.61433 -0.0546 -0.63622 -0.05775 C -0.65685 -0.06069 -0.67764 -0.06216 -0.69842 -0.06447 C -0.75921 -0.07119 -0.71244 -0.06678 -0.76063 -0.07119 C -0.76724 -0.07035 -0.77417 -0.0714 -0.78078 -0.06888 C -0.78267 -0.06825 -0.78441 -0.06489 -0.78409 -0.06216 C -0.7833 -0.05502 -0.76897 -0.04326 -0.76724 -0.042 C -0.74992 -0.02856 -0.72897 -0.01827 -0.71023 -0.01071 C -0.66441 0.00819 -0.61827 0.0252 -0.57244 0.04305 C -0.45779 0.08799 -0.46157 0.08589 -0.32551 0.14847 C -0.2737 0.1722 -0.2674 0.17598 -0.22141 0.20664 C -0.19858 0.22176 -0.20425 0.21693 -0.18945 0.23352 C -0.18456 0.24654 -0.18173 0.24801 -0.19449 0.26481 C -0.19889 0.27069 -0.20551 0.273 -0.21134 0.27615 C -0.22756 0.28434 -0.24047 0.28455 -0.25827 0.28728 C -0.27338 0.28644 -0.28866 0.28749 -0.30362 0.28497 C -0.32063 0.28224 -0.33779 0.27846 -0.35401 0.27153 C -0.46299 0.22533 -0.54 0.18165 -0.63968 0.09912 C -0.68535 0.06111 -0.71559 0.03885 -0.75716 -0.00609 C -0.77638 -0.02688 -0.78614 -0.04599 -0.80094 -0.07119 C -0.80157 -0.07581 -0.80645 -0.10899 -0.80598 -0.11592 C -0.80456 -0.13188 -0.79701 -0.147 -0.7874 -0.15624 C -0.78031 -0.16317 -0.77197 -0.16737 -0.76393 -0.17199 C -0.72551 -0.19298 -0.7233 -0.189 -0.67653 -0.19886 C -0.62456 -0.19655 -0.57212 -0.19907 -0.52031 -0.19214 C -0.4885 -0.18774 -0.45764 -0.17472 -0.4263 -0.16527 C -0.39323 -0.15519 -0.35968 -0.147 -0.32724 -0.13377 C -0.25889 -0.10626 -0.21055 -0.0756 -0.1474 -0.03297 C -0.1011 -0.00189 -0.06456 0.02247 -0.02488 0.06552 C 0.00126 0.09366 0.01953 0.11907 0.03559 0.15729 C 0.04 0.16779 0.04236 0.17976 0.04567 0.19089 C 0.04819 0.21252 0.05213 0.22764 0.04567 0.24927 C 0.03953 0.26985 0.02362 0.28896 0.0104 0.30072 C -0.03023 0.33683 -0.05212 0.35174 -0.10204 0.3635 C -0.12819 0.36959 -0.15464 0.37043 -0.1811 0.37232 C -0.21748 0.37505 -0.25386 0.37526 -0.29023 0.37694 C -0.44645 0.36833 -0.38567 0.37736 -0.54393 0.34544 C -0.58252 0.33767 -0.62157 0.33179 -0.65984 0.32087 C -0.69212 0.31163 -0.72393 0.29841 -0.75559 0.28497 C -0.80897 0.26208 -0.84819 0.24276 -0.89496 0.20433 C -0.90582 0.19551 -0.91512 0.18354 -0.92519 0.17304 C -0.93055 0.15981 -0.93905 0.14469 -0.93858 0.12831 C -0.93827 0.11172 -0.93732 0.09471 -0.93354 0.07896 C -0.93102 0.06804 -0.92519 0.05901 -0.92015 0.04977 C -0.9063 0.02478 -0.88976 0.00399 -0.87134 -0.01512 C -0.84897 -0.03864 -0.82472 -0.05628 -0.79921 -0.07329 C -0.78819 -0.08064 -0.77701 -0.08736 -0.76567 -0.09345 C -0.74472 -0.10479 -0.72409 -0.11361 -0.70173 -0.11823 C -0.69889 -0.11886 -0.64897 -0.12264 -0.64803 -0.12264 C -0.63008 -0.11886 -0.61181 -0.11718 -0.59433 -0.11151 C -0.58425 -0.10815 -0.57512 -0.10122 -0.56567 -0.09576 C -0.54047 -0.08106 -0.53575 -0.07791 -0.51197 -0.05544 C -0.49921 -0.04347 -0.48992 -0.03297 -0.48173 -0.01512 C -0.4748 -1.18858E-6 -0.4633 0.03192 -0.4633 0.03192 C -0.4622 0.03927 -0.46078 0.04683 -0.45984 0.05439 C -0.45764 0.07476 -0.45685 0.10605 -0.45984 0.12369 C -0.46126 0.13167 -0.46645 0.13734 -0.46992 0.14385 C -0.47323 0.14994 -0.47606 0.15645 -0.48 0.16191 C -0.48504 0.16863 -0.49102 0.1743 -0.49685 0.17976 C -0.51039 0.19236 -0.52063 0.19845 -0.53716 0.20433 C -0.55118 0.20937 -0.56834 0.20979 -0.58252 0.21105 C -0.60598 0.20727 -0.62976 0.20559 -0.65307 0.19992 C -0.66015 0.19803 -0.66677 0.1932 -0.67323 0.18879 C -0.69559 0.17325 -0.69732 0.16884 -0.71527 0.14385 C -0.72882 0.12495 -0.7348 0.11529 -0.74551 0.0924 C -0.74976 0.08295 -0.75401 0.0735 -0.75716 0.06321 C -0.7611 0.05061 -0.76661 0.01659 -0.76897 0.00273 C -0.76677 -0.02709 -0.76693 -0.05754 -0.7622 -0.08673 C -0.75937 -0.10437 -0.74283 -0.12495 -0.7337 -0.13608 C -0.71464 -0.15918 -0.69984 -0.17304 -0.67496 -0.18753 C -0.66252 -0.19466 -0.64929 -0.19844 -0.63622 -0.20327 C -0.62283 -0.2081 -0.6096 -0.21377 -0.5959 -0.21671 C -0.58204 -0.21965 -0.56787 -0.21965 -0.55401 -0.22112 C -0.52882 -0.21965 -0.50346 -0.2207 -0.47842 -0.21671 C -0.46567 -0.21461 -0.45354 -0.20873 -0.44141 -0.20327 C -0.40866 -0.18879 -0.3696 -0.16296 -0.3474 -0.12936 C -0.32252 -0.09177 -0.30913 -0.0798 -0.29527 -0.03969 C -0.28834 -0.01995 -0.27685 0.02079 -0.27685 0.02079 C -0.27512 0.04557 -0.27244 0.07224 -0.27685 0.09681 C -0.28031 0.11634 -0.30141 0.13776 -0.31212 0.14616 C -0.32441 0.15582 -0.33716 0.16464 -0.35071 0.17073 C -0.38409 0.18606 -0.43858 0.19656 -0.47165 0.20433 C -0.55118 0.20139 -0.63086 0.20433 -0.71023 0.19551 C -0.73606 0.19257 -0.83228 0.15204 -0.85968 0.13944 C -0.90031 0.12054 -0.91732 0.11214 -0.95197 0.08127 C -0.95937 0.07476 -0.9663 0.06741 -0.97212 0.0588 C -0.98031 0.04683 -0.9833 0.03297 -0.98724 0.01848 C -0.9896 -0.0063 -0.99134 -0.01134 -0.98393 -0.042 C -0.98094 -0.05418 -0.96504 -0.07518 -0.95874 -0.08232 C -0.95291 -0.08883 -0.94693 -0.09534 -0.94031 -0.10017 C -0.93338 -0.10521 -0.92582 -0.10836 -0.91842 -0.11151 C -0.90031 -0.11928 -0.87968 -0.12411 -0.86141 -0.12936 C -0.8211 -0.12789 -0.78015 -0.13356 -0.74047 -0.12495 C -0.69669 -0.1155 -0.65386 -0.09786 -0.61275 -0.0756 C -0.48393 -0.00588 -0.4137 0.02331 -0.29527 0.12369 C -0.27685 0.13944 -0.25764 0.15372 -0.23984 0.17073 C -0.21858 0.19131 -0.19354 0.21924 -0.17764 0.24927 C -0.17401 0.25599 -0.17212 0.26418 -0.16929 0.27153 C -0.16819 0.27909 -0.16567 0.28644 -0.16598 0.294 C -0.1663 0.30681 -0.1674 0.32003 -0.17102 0.332 C -0.1737 0.34082 -0.17905 0.34796 -0.18441 0.35447 C -0.18992 0.36098 -0.19638 0.36581 -0.20283 0.37022 C -0.22441 0.38387 -0.24708 0.38933 -0.27008 0.39689 C -0.32551 0.39395 -0.3811 0.395 -0.43638 0.38807 C -0.45811 0.38534 -0.47905 0.37547 -0.50015 0.36791 C -0.53889 0.35405 -0.56787 0.34271 -0.60267 0.31646 C -0.64157 0.28686 -0.66346 0.27741 -0.6833 0.23352 C -0.68582 0.22806 -0.68661 0.22155 -0.68834 0.21567 C -0.68771 0.20517 -0.68913 0.19425 -0.68661 0.18417 C -0.68456 0.17556 -0.67905 0.16905 -0.67496 0.16191 C -0.66141 0.13902 -0.65874 0.13734 -0.63795 0.12159 C -0.61181 0.10164 -0.58724 0.07707 -0.55905 0.06321 C -0.54047 0.05439 -0.52236 0.0441 -0.50362 0.03633 C -0.48157 0.0273 -0.39748 0.00084 -0.37764 -0.00399 C -0.32803 -0.01596 -0.30882 -0.01575 -0.26 -0.01953 C -0.21039 -0.01785 -0.2137 -0.02331 -0.18267 -0.01281 C -0.18094 -0.01239 -0.17937 -0.01134 -0.17764 -0.01071 C -0.17606 -0.00546 -0.17386 -0.00042 -0.1726 0.00504 C -0.1685 0.02478 -0.17307 0.04326 -0.17606 0.06321 C -0.17732 0.07224 -0.17905 0.08127 -0.1811 0.09009 C -0.18346 0.10122 -0.19181 0.13419 -0.19622 0.14385 C -0.20378 0.16107 -0.20882 0.18249 -0.22141 0.1932 C -0.2359 0.20559 -0.26645 0.23268 -0.28015 0.24024 C -0.31118 0.25746 -0.34425 0.26355 -0.37764 0.26712 C -0.39496 0.26901 -0.41228 0.26859 -0.4296 0.26943 C -0.45433 0.26481 -0.47921 0.26229 -0.50362 0.25599 C -0.51354 0.25326 -0.52315 0.24864 -0.53212 0.24255 C -0.53842 0.23814 -0.54378 0.231 -0.54897 0.22449 C -0.55921 0.21147 -0.56614 0.19887 -0.57244 0.18207 C -0.57575 0.17325 -0.57795 0.16401 -0.58078 0.15519 C -0.58267 0.12789 -0.58519 0.10815 -0.57921 0.07896 C -0.57732 0.07014 -0.57197 0.06342 -0.5674 0.05649 C -0.55827 0.04284 -0.53764 0.02373 -0.52708 0.01617 C -0.49889 -0.0042 -0.48519 -0.00819 -0.45323 -0.01743 C -0.43811 -0.02163 -0.42315 -0.02625 -0.40787 -0.02856 C -0.39275 -0.03087 -0.37764 -0.03003 -0.36252 -0.03087 C -0.3211 -0.02625 -0.27952 -0.0231 -0.23811 -0.01743 C -0.22504 -0.01554 -0.20929 -0.0084 -0.19779 0.00063 C -0.19134 0.00567 -0.18393 0.01029 -0.17937 0.01848 L -0.17433 0.02751 C -0.17323 0.03192 -0.17118 0.03612 -0.17102 0.04095 C -0.17055 0.05796 -0.17023 0.0756 -0.1726 0.0924 C -0.17543 0.1113 -0.18504 0.13524 -0.19275 0.15288 C -0.19543 0.15897 -0.19827 0.16485 -0.20126 0.17073 C -0.20614 0.1806 -0.21307 0.189 -0.21638 0.19992 C -0.21748 0.2037 -0.21827 0.20748 -0.21968 0.21105 C -0.22063 0.21357 -0.22299 0.2205 -0.22299 0.21777 C -0.22299 0.21315 -0.21968 0.20433 -0.21968 0.20433 C -0.21905 0.18354 -0.21937 0.16254 -0.21795 0.14175 C -0.21764 0.13692 -0.21575 0.13272 -0.21464 0.12831 L -0.21134 0.11487 C -0.20913 0.10017 -0.20992 0.10458 -0.2063 0.08799 C -0.20567 0.08568 -0.20488 0.08358 -0.20456 0.08127 C -0.20378 0.07665 -0.20346 0.07224 -0.20283 0.06783 C -0.20299 0.06678 -0.20409 0.0315 -0.2063 0.02289 C -0.20693 0.02037 -0.2085 0.01848 -0.2096 0.01617 C -0.21071 0.00924 -0.21228 -0.00147 -0.21291 -0.0084 C -0.21401 -0.02079 -0.21149 -0.03108 -0.21795 -0.03969 C -0.21937 -0.04158 -0.22141 -0.04284 -0.22299 -0.04431 C -0.23039 -0.05901 -0.22283 -0.04578 -0.24157 -0.06447 C -0.24378 -0.06657 -0.24614 -0.06867 -0.24819 -0.07119 C -0.25008 -0.07329 -0.25134 -0.07623 -0.25323 -0.07791 C -0.2559 -0.08001 -0.25889 -0.08085 -0.26173 -0.08232 C -0.2633 -0.08463 -0.26488 -0.08694 -0.26677 -0.08904 C -0.26834 -0.09072 -0.27039 -0.09156 -0.27181 -0.09345 C -0.2737 -0.09618 -0.2748 -0.09975 -0.27685 -0.10248 C -0.27827 -0.10437 -0.28031 -0.10521 -0.28189 -0.10689 C -0.28425 -0.10962 -0.28614 -0.11319 -0.2885 -0.11592 C -0.29291 -0.12075 -0.29748 -0.12495 -0.30204 -0.12936 C -0.30425 -0.13167 -0.30614 -0.1344 -0.30866 -0.13608 C -0.33102 -0.15099 -0.30315 -0.13293 -0.32047 -0.1428 C -0.32283 -0.14406 -0.32472 -0.14637 -0.32724 -0.14721 C -0.33102 -0.14868 -0.33512 -0.14868 -0.33889 -0.14952 C -0.34173 -0.15015 -0.34456 -0.15078 -0.3474 -0.15183 C -0.35905 -0.15561 -0.34472 -0.15204 -0.35905 -0.15855 C -0.36488 -0.16107 -0.36756 -0.1596 -0.3726 -0.16296 C -0.37433 -0.16422 -0.37575 -0.16653 -0.37764 -0.16737 C -0.38267 -0.16989 -0.40063 -0.17157 -0.40283 -0.17199 L -0.41795 -0.17409 C -0.43086 -0.1764 -0.42756 -0.17619 -0.43968 -0.17871 C -0.44362 -0.17934 -0.44756 -0.18018 -0.45149 -0.18081 C -0.46661 -0.189 -0.45307 -0.18249 -0.46834 -0.18753 C -0.47228 -0.189 -0.47622 -0.19047 -0.48 -0.19214 C -0.48346 -0.1934 -0.48661 -0.19571 -0.49008 -0.19655 C -0.49559 -0.19802 -0.50126 -0.19802 -0.50693 -0.19886 C -0.50913 -0.20033 -0.51134 -0.20201 -0.5137 -0.20327 C -0.52031 -0.20663 -0.5274 -0.2081 -0.53386 -0.2123 C -0.54252 -0.21818 -0.53811 -0.21587 -0.54724 -0.21902 C -0.55921 -0.22952 -0.55338 -0.22658 -0.56409 -0.23015 C -0.57575 -0.24191 -0.56567 -0.23246 -0.57748 -0.24128 C -0.58031 -0.24338 -0.58315 -0.24569 -0.58582 -0.248 C -0.58756 -0.24947 -0.58913 -0.25136 -0.59086 -0.25262 C -0.59244 -0.25367 -0.59433 -0.25388 -0.5959 -0.25472 C -0.60157 -0.25829 -0.60756 -0.26144 -0.61275 -0.26606 C -0.61449 -0.26753 -0.6159 -0.26921 -0.61779 -0.27047 C -0.61937 -0.27152 -0.62126 -0.27173 -0.62283 -0.27278 C -0.62519 -0.27404 -0.62708 -0.27614 -0.6296 -0.27719 C -0.63228 -0.27845 -0.63512 -0.27866 -0.63795 -0.2795 C -0.65118 -0.28832 -0.63748 -0.28034 -0.65638 -0.28622 C -0.65984 -0.28727 -0.66299 -0.28979 -0.66645 -0.29063 C -0.66929 -0.29147 -0.67212 -0.2921 -0.67496 -0.29294 C -0.67716 -0.29357 -0.67937 -0.29462 -0.68157 -0.29504 C -0.68724 -0.29609 -0.69275 -0.29651 -0.69842 -0.29735 C -0.70819 -0.29882 -0.71401 -0.30008 -0.72362 -0.30176 C -0.74204 -0.30113 -0.76063 -0.30092 -0.77905 -0.29966 C -0.78078 -0.29945 -0.78236 -0.29777 -0.78409 -0.29735 C -0.7874 -0.2963 -0.79071 -0.29588 -0.79417 -0.29504 C -0.80299 -0.29336 -0.80504 -0.29357 -0.8126 -0.29063 C -0.81606 -0.28937 -0.81937 -0.28769 -0.82267 -0.28622 L -0.83275 -0.2816 C -0.83449 -0.28097 -0.83606 -0.2795 -0.83779 -0.2795 L -0.87984 -0.27719 C -0.88204 -0.27572 -0.88425 -0.27404 -0.88645 -0.27278 C -0.88819 -0.27173 -0.88992 -0.27152 -0.89149 -0.27047 C -0.90315 -0.2627 -0.88929 -0.26837 -0.9033 -0.26375 C -0.91512 -0.25325 -0.90015 -0.26543 -0.91669 -0.25703 C -0.91827 -0.25619 -0.92834 -0.24611 -0.9285 -0.2459 C -0.93118 -0.2417 -0.93527 -0.23246 -0.93527 -0.23246 C -0.93575 -0.23015 -0.93653 -0.22805 -0.93685 -0.22574 C -0.94031 -0.20726 -0.93685 -0.22154 -0.94031 -0.20558 C -0.94141 -0.20012 -0.94378 -0.19235 -0.94535 -0.18753 C -0.94582 -0.18606 -0.94645 -0.18459 -0.94693 -0.18312 L -0.94362 -0.18312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2019-11-04T03:57:31Z</dcterms:modified>
  <dc:language>zh-TW</dc:language>
</cp:coreProperties>
</file>