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0" y="342396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411480" y="365760"/>
            <a:ext cx="7056120" cy="2392680"/>
          </a:xfrm>
          <a:prstGeom prst="wedgeEllipseCallout">
            <a:avLst>
              <a:gd name="adj1" fmla="val -32226"/>
              <a:gd name="adj2" fmla="val 69282"/>
            </a:avLst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1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1615440" y="1036320"/>
            <a:ext cx="1989600" cy="1356360"/>
          </a:xfrm>
          <a:prstGeom prst="wedgeRoundRectCallout">
            <a:avLst>
              <a:gd name="adj1" fmla="val -29259"/>
              <a:gd name="adj2" fmla="val 72612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3"/>
                </a:solidFill>
                <a:latin typeface="文鼎中粗隸" panose="020B0609010101010101" pitchFamily="49" charset="-120"/>
                <a:ea typeface="文鼎中粗隸" panose="020B0609010101010101" pitchFamily="49" charset="-120"/>
              </a:rPr>
              <a:t>一見如故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4255560" y="1036320"/>
            <a:ext cx="2027160" cy="1356360"/>
          </a:xfrm>
          <a:prstGeom prst="wedgeRoundRectCallout">
            <a:avLst>
              <a:gd name="adj1" fmla="val -26096"/>
              <a:gd name="adj2" fmla="val 8609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一鼓作氣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6978960" y="1036320"/>
            <a:ext cx="2012640" cy="1356360"/>
          </a:xfrm>
          <a:prstGeom prst="wedgeRoundRectCallout">
            <a:avLst>
              <a:gd name="adj1" fmla="val -29851"/>
              <a:gd name="adj2" fmla="val 78230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40972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44040" y="563880"/>
            <a:ext cx="3033840" cy="1569960"/>
          </a:xfrm>
          <a:prstGeom prst="wedgeEllipseCallout">
            <a:avLst>
              <a:gd name="adj1" fmla="val -30208"/>
              <a:gd name="adj2" fmla="val 6638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7030A0"/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小熊，那你呢？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5806440" y="563880"/>
            <a:ext cx="3033840" cy="1569960"/>
          </a:xfrm>
          <a:prstGeom prst="wedgeEllipseCallout">
            <a:avLst>
              <a:gd name="adj1" fmla="val -30208"/>
              <a:gd name="adj2" fmla="val 6638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9BB8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 dirty="0">
                <a:solidFill>
                  <a:srgbClr val="9BB8FF"/>
                </a:solidFill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1438582" y="86885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310920" y="256992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5044440" y="2795460"/>
            <a:ext cx="3861840" cy="58224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528840" y="610500"/>
            <a:ext cx="2895600" cy="1584960"/>
          </a:xfrm>
          <a:prstGeom prst="wedgeRoundRectCallout">
            <a:avLst>
              <a:gd name="adj1" fmla="val -27675"/>
              <a:gd name="adj2" fmla="val 7596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一時</a:t>
            </a:r>
            <a:r>
              <a:rPr lang="zh-TW" altLang="en-US" sz="44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忘記</a:t>
            </a:r>
            <a:endParaRPr lang="zh-TW" altLang="en-US" sz="44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3704972" y="90054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4961E-7 4.01092E-6 L -3.14961E-7 0.00021 L -0.01528 -0.01428 C -0.01811 -0.01701 -0.02126 -0.01953 -0.02425 -0.02226 L -0.03339 -0.03045 C -0.0348 -0.03171 -0.03622 -0.03339 -0.03795 -0.03444 C -0.03984 -0.0357 -0.04189 -0.03717 -0.04394 -0.03843 C -0.05291 -0.04368 -0.04646 -0.03612 -0.06063 -0.04851 L -0.06961 -0.0567 C -0.07118 -0.05796 -0.0726 -0.05964 -0.07417 -0.06069 C -0.07622 -0.06195 -0.07827 -0.063 -0.08016 -0.06468 C -0.08236 -0.06636 -0.08425 -0.06867 -0.0863 -0.07077 C -0.08772 -0.07203 -0.08929 -0.07329 -0.09087 -0.07476 C -0.10646 -0.08967 -0.08504 -0.07035 -0.10598 -0.08883 L -0.11496 -0.09702 C -0.11654 -0.09828 -0.11795 -0.09996 -0.11953 -0.10101 C -0.12157 -0.10227 -0.12378 -0.10332 -0.12551 -0.105 C -0.13244 -0.11151 -0.12882 -0.11445 -0.13921 -0.11907 C -0.14063 -0.11991 -0.1422 -0.12012 -0.14378 -0.12117 C -0.15197 -0.12663 -0.14661 -0.12873 -0.16031 -0.13335 C -0.16945 -0.13629 -0.16441 -0.1344 -0.17543 -0.13923 L -0.18 -0.14133 C -0.18157 -0.14196 -0.18299 -0.1428 -0.18457 -0.14343 C -0.18661 -0.14406 -0.18866 -0.14448 -0.19055 -0.14532 C -0.1937 -0.14658 -0.19654 -0.14847 -0.19968 -0.14931 L -0.20724 -0.15141 C -0.21575 -0.15078 -0.22441 -0.15057 -0.23291 -0.14931 C -0.23764 -0.14868 -0.23779 -0.14616 -0.24205 -0.14343 C -0.24346 -0.14238 -0.24504 -0.14238 -0.24646 -0.14133 C -0.25827 -0.13356 -0.24425 -0.14028 -0.25559 -0.13524 C -0.25654 -0.13335 -0.25717 -0.13083 -0.25858 -0.12915 C -0.25984 -0.12789 -0.26157 -0.12747 -0.26315 -0.12726 C -0.26819 -0.12621 -0.27323 -0.12579 -0.27827 -0.12516 C -0.27984 -0.12453 -0.28126 -0.12327 -0.28283 -0.12327 C -0.30614 -0.12327 -0.30614 -0.12369 -0.32205 -0.12726 C -0.32409 -0.12852 -0.32598 -0.1302 -0.32819 -0.13125 C -0.33055 -0.1323 -0.33323 -0.1323 -0.33575 -0.13335 C -0.33874 -0.1344 -0.34173 -0.13587 -0.34472 -0.13734 L -0.34929 -0.13923 C -0.35087 -0.14007 -0.3526 -0.14007 -0.35386 -0.14133 C -0.36079 -0.14763 -0.35606 -0.14448 -0.36598 -0.14742 C -0.36803 -0.14805 -0.36992 -0.1491 -0.37197 -0.14931 C -0.3811 -0.15057 -0.39008 -0.15078 -0.39921 -0.15141 C -0.40772 -0.15078 -0.41638 -0.15099 -0.42488 -0.14931 C -0.42803 -0.14889 -0.43465 -0.14469 -0.43858 -0.14343 C -0.44772 -0.14028 -0.44252 -0.14217 -0.4537 -0.13734 C -0.45858 -0.13503 -0.46031 -0.1344 -0.46567 -0.13125 C -0.46772 -0.12999 -0.46976 -0.12873 -0.47181 -0.12726 C -0.47339 -0.126 -0.47465 -0.12411 -0.47638 -0.12327 C -0.47921 -0.12159 -0.48929 -0.1197 -0.4915 -0.11907 C -0.50394 -0.11613 -0.49417 -0.11844 -0.50504 -0.11508 C -0.50756 -0.11445 -0.51008 -0.11382 -0.5126 -0.11319 C -0.51465 -0.11256 -0.51654 -0.11151 -0.51858 -0.11109 C -0.5222 -0.11025 -0.52567 -0.10983 -0.52929 -0.10899 C -0.53528 -0.10983 -0.54142 -0.11004 -0.5474 -0.11109 C -0.55402 -0.11214 -0.55748 -0.11424 -0.56394 -0.11718 C -0.56551 -0.11781 -0.56693 -0.11865 -0.5685 -0.11907 C -0.57055 -0.11991 -0.5726 -0.12033 -0.57465 -0.12117 C -0.57764 -0.12243 -0.58063 -0.1239 -0.58362 -0.12516 L -0.58819 -0.12726 C -0.58976 -0.12789 -0.59134 -0.1281 -0.59276 -0.12915 C -0.59417 -0.13062 -0.59559 -0.1323 -0.59732 -0.13335 C -0.60472 -0.13776 -0.60567 -0.13671 -0.61244 -0.13923 C -0.61543 -0.14049 -0.61842 -0.14196 -0.62142 -0.14343 C -0.62299 -0.14406 -0.62441 -0.1449 -0.62598 -0.14532 C -0.62913 -0.14637 -0.63354 -0.14763 -0.63654 -0.14931 C -0.63858 -0.15057 -0.64047 -0.15246 -0.64268 -0.15351 C -0.64457 -0.15435 -0.64661 -0.15477 -0.64866 -0.1554 C -0.66598 -0.16065 -0.64756 -0.15456 -0.6622 -0.15939 L -0.6789 -0.1575 C -0.68677 -0.15645 -0.69276 -0.15582 -0.7 -0.15351 C -0.70157 -0.15288 -0.70315 -0.15204 -0.70457 -0.15141 C -0.70693 -0.15057 -0.71276 -0.1491 -0.71512 -0.14742 C -0.71685 -0.14637 -0.71795 -0.14406 -0.71968 -0.14343 C -0.72362 -0.14196 -0.72772 -0.14196 -0.73181 -0.14133 C -0.74756 -0.1344 -0.73008 -0.14154 -0.76961 -0.13734 C -0.77118 -0.13713 -0.7726 -0.13587 -0.77417 -0.13524 C -0.77622 -0.13461 -0.77811 -0.13377 -0.78016 -0.13335 C -0.78315 -0.13251 -0.7863 -0.1323 -0.78929 -0.13125 C -0.79244 -0.1302 -0.79528 -0.12852 -0.79827 -0.12726 C -0.79984 -0.12663 -0.80142 -0.126 -0.80283 -0.12516 C -0.80535 -0.1239 -0.80803 -0.12264 -0.81039 -0.12117 C -0.81244 -0.11991 -0.81433 -0.11823 -0.81654 -0.11718 C -0.81842 -0.11613 -0.82063 -0.11613 -0.82252 -0.11508 C -0.83827 -0.1071 -0.81905 -0.11424 -0.83465 -0.10899 C -0.83606 -0.10773 -0.83811 -0.1071 -0.83921 -0.105 C -0.84031 -0.10269 -0.84016 -0.09954 -0.84063 -0.09702 C -0.8411 -0.09492 -0.84142 -0.09282 -0.8422 -0.09093 C -0.84299 -0.08883 -0.84441 -0.08715 -0.8452 -0.08484 C -0.84646 -0.08106 -0.84819 -0.07266 -0.84819 -0.07245 C -0.84866 -0.06468 -0.84898 -0.05649 -0.84976 -0.04851 C -0.85134 -0.03108 -0.85118 -0.04536 -0.85118 -0.03843 L -0.85118 -0.04053 " pathEditMode="relative" rAng="0" ptsTypes="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67" y="-795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669 0.20537 L -0.07669 0.206 L -0.09197 0.16505 C -0.0948 0.15749 -0.09795 0.15035 -0.10094 0.14258 L -0.11008 0.11948 C -0.11149 0.11591 -0.11291 0.11129 -0.11464 0.10835 C -0.11653 0.10478 -0.11858 0.10058 -0.12063 0.09701 C -0.1296 0.08231 -0.12315 0.10352 -0.13732 0.06866 L -0.1463 0.04515 C -0.14787 0.04221 -0.14929 0.03738 -0.15086 0.03444 C -0.15291 0.03087 -0.15496 0.0273 -0.15685 0.0231 C -0.15905 0.01848 -0.16094 0.01197 -0.16299 0.00546 C -0.16441 0.00252 -0.16598 -0.00105 -0.16756 -0.00462 C -0.18315 -0.04725 -0.16173 0.00672 -0.18267 -0.04473 L -0.19165 -0.06783 C -0.19323 -0.0714 -0.19464 -0.07623 -0.19622 -0.07917 C -0.19827 -0.08274 -0.20047 -0.08568 -0.2022 -0.0903 C -0.20913 -0.10857 -0.20551 -0.11697 -0.2159 -0.12999 C -0.21732 -0.1323 -0.2189 -0.13293 -0.22047 -0.13587 C -0.22866 -0.1512 -0.2233 -0.15708 -0.23701 -0.1701 C -0.24614 -0.1785 -0.2411 -0.17367 -0.25212 -0.18669 L -0.25669 -0.19257 C -0.25827 -0.19446 -0.25968 -0.19677 -0.26126 -0.19866 C -0.2633 -0.20034 -0.26535 -0.2016 -0.26724 -0.20391 C -0.27039 -0.20727 -0.27323 -0.21252 -0.27638 -0.21483 L -0.28393 -0.22092 C -0.29244 -0.21903 -0.3011 -0.2184 -0.3096 -0.21483 C -0.31433 -0.21315 -0.31449 -0.20664 -0.31874 -0.19866 C -0.32016 -0.19551 -0.32173 -0.19551 -0.32315 -0.19257 C -0.33496 -0.17073 -0.32094 -0.18963 -0.33228 -0.17556 C -0.33323 -0.1701 -0.33386 -0.16317 -0.33527 -0.15834 C -0.33653 -0.15477 -0.33827 -0.15372 -0.33984 -0.15309 C -0.34488 -0.15015 -0.34992 -0.14889 -0.35496 -0.14721 C -0.35653 -0.14532 -0.35795 -0.14175 -0.35953 -0.14175 C -0.38283 -0.14175 -0.38283 -0.14301 -0.39874 -0.15309 C -0.40079 -0.15666 -0.40267 -0.16128 -0.40488 -0.16422 C -0.40724 -0.16716 -0.40992 -0.16716 -0.41244 -0.1701 C -0.41543 -0.17367 -0.41842 -0.17724 -0.42142 -0.18207 L -0.42598 -0.18669 C -0.42756 -0.189 -0.42929 -0.189 -0.43055 -0.19257 C -0.43748 -0.21084 -0.43275 -0.2016 -0.44267 -0.20958 C -0.44472 -0.21126 -0.44661 -0.21483 -0.44866 -0.21483 C -0.45779 -0.2184 -0.46677 -0.21903 -0.4759 -0.22092 C -0.48441 -0.21903 -0.49307 -0.21966 -0.50157 -0.21483 C -0.50472 -0.21378 -0.51134 -0.20202 -0.51527 -0.19866 C -0.52441 -0.18963 -0.51921 -0.19509 -0.53039 -0.18207 C -0.53527 -0.17493 -0.53701 -0.17367 -0.54236 -0.16422 C -0.54441 -0.16065 -0.54645 -0.15708 -0.5485 -0.15309 C -0.55008 -0.14952 -0.55134 -0.14406 -0.55307 -0.14175 C -0.5559 -0.13713 -0.56598 -0.13167 -0.56819 -0.12999 C -0.58063 -0.12159 -0.57086 -0.1281 -0.58173 -0.11991 C -0.58425 -0.11697 -0.58677 -0.11508 -0.58929 -0.1134 C -0.59134 -0.11214 -0.59323 -0.10857 -0.59527 -0.10752 C -0.5989 -0.10521 -0.60236 -0.10458 -0.60598 -0.10164 C -0.61197 -0.10458 -0.61811 -0.10458 -0.62409 -0.10752 C -0.63071 -0.11172 -0.63417 -0.11634 -0.64063 -0.12474 C -0.6422 -0.12768 -0.64362 -0.12873 -0.64519 -0.12999 C -0.64724 -0.1323 -0.64929 -0.13356 -0.65134 -0.13587 C -0.65433 -0.13944 -0.65732 -0.14364 -0.66031 -0.14721 L -0.66488 -0.15309 C -0.66645 -0.15477 -0.66803 -0.1554 -0.66945 -0.15834 C -0.67086 -0.16254 -0.67228 -0.16716 -0.67401 -0.1701 C -0.68142 -0.18249 -0.68236 -0.17955 -0.68913 -0.18669 C -0.69212 -0.19026 -0.69512 -0.19446 -0.69811 -0.19866 C -0.69968 -0.20034 -0.7011 -0.20265 -0.70267 -0.20391 C -0.70582 -0.20664 -0.71023 -0.21084 -0.71323 -0.21483 C -0.71527 -0.2184 -0.71716 -0.22386 -0.71937 -0.22722 C -0.72126 -0.22911 -0.7233 -0.23037 -0.72535 -0.23205 C -0.74267 -0.24675 -0.72425 -0.22974 -0.7389 -0.24339 L -0.75559 -0.23793 C -0.76346 -0.23562 -0.76945 -0.23331 -0.77669 -0.22722 C -0.77827 -0.22491 -0.77984 -0.2226 -0.78126 -0.22092 C -0.78362 -0.2184 -0.78945 -0.21483 -0.79181 -0.20958 C -0.79354 -0.20664 -0.79464 -0.20034 -0.79638 -0.19866 C -0.80031 -0.19446 -0.80441 -0.19446 -0.8085 -0.19257 C -0.82425 -0.17367 -0.80677 -0.1932 -0.8463 -0.18207 C -0.84787 -0.18144 -0.84929 -0.17724 -0.85086 -0.17556 C -0.85291 -0.1743 -0.8548 -0.17136 -0.85685 -0.1701 C -0.85984 -0.16779 -0.86299 -0.16716 -0.86598 -0.16422 C -0.86913 -0.16128 -0.87197 -0.15666 -0.87496 -0.15309 C -0.87653 -0.1512 -0.87811 -0.14952 -0.87953 -0.14721 C -0.88205 -0.14364 -0.88472 -0.14007 -0.88708 -0.13587 C -0.88913 -0.1323 -0.89102 -0.1281 -0.89323 -0.12474 C -0.89512 -0.12159 -0.89732 -0.12159 -0.89921 -0.11991 C -0.91496 -0.09618 -0.89575 -0.11634 -0.91134 -0.10164 C -0.91275 -0.09807 -0.9148 -0.09618 -0.9159 -0.0903 C -0.91701 -0.08379 -0.91685 -0.07497 -0.91732 -0.06783 C -0.91779 -0.06195 -0.91811 -0.05607 -0.9189 -0.05082 C -0.91968 -0.04473 -0.9211 -0.04011 -0.92189 -0.0336 C -0.92315 -0.02289 -0.92488 0.00063 -0.92488 0.00126 C -0.92535 0.0231 -0.92567 0.04619 -0.92645 0.06866 C -0.92803 0.1178 -0.92787 0.07748 -0.92787 0.09701 L -0.92787 0.09113 " pathEditMode="relative" rAng="0" ptsTypes="AAAAAAAAAAAAAAAAAAAAAAAAAAAAAAA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67" y="-2240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7" baseType="lpstr">
      <vt:lpstr>文鼎中仿</vt:lpstr>
      <vt:lpstr>文鼎中特圓</vt:lpstr>
      <vt:lpstr>文鼎中粗隸</vt:lpstr>
      <vt:lpstr>文鼎中楷</vt:lpstr>
      <vt:lpstr>文鼎特毛楷</vt:lpstr>
      <vt:lpstr>文鼎甜妞體P</vt:lpstr>
      <vt:lpstr>文鼎粗行楷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2019-11-04T03:57:37Z</dcterms:modified>
  <dc:language>zh-TW</dc:language>
</cp:coreProperties>
</file>