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3399FF"/>
    <a:srgbClr val="FF33CC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301AE0-7776-4CA8-803C-4DD8217EEF6F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2EF844E-71C0-42ED-8CD4-814247FA254B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40B105EA-CD41-4393-8352-4CBEFA8FFED9}" type="parTrans" cxnId="{75E8D456-D26F-41B9-BDE4-25DCDFDB1570}">
      <dgm:prSet/>
      <dgm:spPr/>
      <dgm:t>
        <a:bodyPr/>
        <a:lstStyle/>
        <a:p>
          <a:endParaRPr lang="zh-TW" altLang="en-US"/>
        </a:p>
      </dgm:t>
    </dgm:pt>
    <dgm:pt modelId="{A7F1DFBB-14A8-4D3D-B0B2-D79787A4DE48}" type="sibTrans" cxnId="{75E8D456-D26F-41B9-BDE4-25DCDFDB1570}">
      <dgm:prSet/>
      <dgm:spPr/>
      <dgm:t>
        <a:bodyPr/>
        <a:lstStyle/>
        <a:p>
          <a:endParaRPr lang="zh-TW" altLang="en-US"/>
        </a:p>
      </dgm:t>
    </dgm:pt>
    <dgm:pt modelId="{6D77E3C1-F1E2-4029-89E0-4EAAB77E7E3E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81CF1CB6-2323-430F-BB29-45D445369CFC}" type="parTrans" cxnId="{51F5D2B8-4F3B-4F10-8F8B-9F5DCD6FDEE1}">
      <dgm:prSet/>
      <dgm:spPr/>
      <dgm:t>
        <a:bodyPr/>
        <a:lstStyle/>
        <a:p>
          <a:endParaRPr lang="zh-TW" altLang="en-US"/>
        </a:p>
      </dgm:t>
    </dgm:pt>
    <dgm:pt modelId="{C6CA10A7-512A-485F-AB3E-18D1DD07B2CF}" type="sibTrans" cxnId="{51F5D2B8-4F3B-4F10-8F8B-9F5DCD6FDEE1}">
      <dgm:prSet/>
      <dgm:spPr/>
      <dgm:t>
        <a:bodyPr/>
        <a:lstStyle/>
        <a:p>
          <a:endParaRPr lang="zh-TW" altLang="en-US"/>
        </a:p>
      </dgm:t>
    </dgm:pt>
    <dgm:pt modelId="{D2A0B679-2E49-40B8-BF39-812AD7544187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ACD6CF9E-6B70-4679-B9BA-3815E64F219E}" type="parTrans" cxnId="{5A91B045-062F-4B53-B158-C6E3572B1609}">
      <dgm:prSet/>
      <dgm:spPr/>
      <dgm:t>
        <a:bodyPr/>
        <a:lstStyle/>
        <a:p>
          <a:endParaRPr lang="zh-TW" altLang="en-US"/>
        </a:p>
      </dgm:t>
    </dgm:pt>
    <dgm:pt modelId="{8BD590F1-B45A-4BE1-816D-6A7ABC0C3352}" type="sibTrans" cxnId="{5A91B045-062F-4B53-B158-C6E3572B1609}">
      <dgm:prSet/>
      <dgm:spPr/>
      <dgm:t>
        <a:bodyPr/>
        <a:lstStyle/>
        <a:p>
          <a:endParaRPr lang="zh-TW" altLang="en-US"/>
        </a:p>
      </dgm:t>
    </dgm:pt>
    <dgm:pt modelId="{7A1AD644-0D56-4CC8-A5A1-892CAEEBC990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4A6B0704-D93A-46D7-A9AC-1BBFCD923C7D}" type="parTrans" cxnId="{C009B9C6-A6AF-4226-8795-20B4E0AD0E49}">
      <dgm:prSet/>
      <dgm:spPr/>
      <dgm:t>
        <a:bodyPr/>
        <a:lstStyle/>
        <a:p>
          <a:endParaRPr lang="zh-TW" altLang="en-US"/>
        </a:p>
      </dgm:t>
    </dgm:pt>
    <dgm:pt modelId="{A115E38F-2EBC-4252-A7E2-97122A4D5A0C}" type="sibTrans" cxnId="{C009B9C6-A6AF-4226-8795-20B4E0AD0E49}">
      <dgm:prSet/>
      <dgm:spPr/>
      <dgm:t>
        <a:bodyPr/>
        <a:lstStyle/>
        <a:p>
          <a:endParaRPr lang="zh-TW" altLang="en-US"/>
        </a:p>
      </dgm:t>
    </dgm:pt>
    <dgm:pt modelId="{8EE642CD-73E5-4BD5-A622-F22D9518DF93}">
      <dgm:prSet/>
      <dgm:spPr/>
      <dgm:t>
        <a:bodyPr/>
        <a:lstStyle/>
        <a:p>
          <a:pPr rtl="0"/>
          <a:r>
            <a:rPr lang="zh-TW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C0DB51C6-5B0D-4C0C-9ACD-C9503E3CF7EA}" type="parTrans" cxnId="{97E71D46-8349-4CD6-A477-DE4D585D0215}">
      <dgm:prSet/>
      <dgm:spPr/>
      <dgm:t>
        <a:bodyPr/>
        <a:lstStyle/>
        <a:p>
          <a:endParaRPr lang="zh-TW" altLang="en-US"/>
        </a:p>
      </dgm:t>
    </dgm:pt>
    <dgm:pt modelId="{A51A9FBF-B156-4A1E-BE08-152121BD5EF0}" type="sibTrans" cxnId="{97E71D46-8349-4CD6-A477-DE4D585D0215}">
      <dgm:prSet/>
      <dgm:spPr/>
      <dgm:t>
        <a:bodyPr/>
        <a:lstStyle/>
        <a:p>
          <a:endParaRPr lang="zh-TW" altLang="en-US"/>
        </a:p>
      </dgm:t>
    </dgm:pt>
    <dgm:pt modelId="{4E5B6777-A2E8-4CA6-81CD-4C2146CCC488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ECFF7FB7-B3E8-4A4E-8933-A12B024AF09B}" type="parTrans" cxnId="{822E23BF-DA05-4818-B843-5E5C3EFB4584}">
      <dgm:prSet/>
      <dgm:spPr/>
      <dgm:t>
        <a:bodyPr/>
        <a:lstStyle/>
        <a:p>
          <a:endParaRPr lang="zh-TW" altLang="en-US"/>
        </a:p>
      </dgm:t>
    </dgm:pt>
    <dgm:pt modelId="{3C4888ED-64B4-4889-B415-FD4A7D2B9374}" type="sibTrans" cxnId="{822E23BF-DA05-4818-B843-5E5C3EFB4584}">
      <dgm:prSet/>
      <dgm:spPr/>
      <dgm:t>
        <a:bodyPr/>
        <a:lstStyle/>
        <a:p>
          <a:endParaRPr lang="zh-TW" altLang="en-US"/>
        </a:p>
      </dgm:t>
    </dgm:pt>
    <dgm:pt modelId="{E5DBFF79-C391-4D7A-A82B-1FB9B2AD9A95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FEF13F2F-A9F9-441F-90D9-5ACA8FA64B13}" type="parTrans" cxnId="{85AA18F6-D636-4AD5-9539-6B3B041CC0F2}">
      <dgm:prSet/>
      <dgm:spPr/>
      <dgm:t>
        <a:bodyPr/>
        <a:lstStyle/>
        <a:p>
          <a:endParaRPr lang="zh-TW" altLang="en-US"/>
        </a:p>
      </dgm:t>
    </dgm:pt>
    <dgm:pt modelId="{944C61E5-3462-41C7-9C4B-4CC187EB789F}" type="sibTrans" cxnId="{85AA18F6-D636-4AD5-9539-6B3B041CC0F2}">
      <dgm:prSet/>
      <dgm:spPr/>
      <dgm:t>
        <a:bodyPr/>
        <a:lstStyle/>
        <a:p>
          <a:endParaRPr lang="zh-TW" altLang="en-US"/>
        </a:p>
      </dgm:t>
    </dgm:pt>
    <dgm:pt modelId="{4EE2F61C-DCF4-478B-955C-526133214DC9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B945FEF1-8CCE-4A55-92D4-52390DF2ACB6}" type="parTrans" cxnId="{8A2F7B3D-DA91-423C-A845-5762BB26A4B1}">
      <dgm:prSet/>
      <dgm:spPr/>
      <dgm:t>
        <a:bodyPr/>
        <a:lstStyle/>
        <a:p>
          <a:endParaRPr lang="zh-TW" altLang="en-US"/>
        </a:p>
      </dgm:t>
    </dgm:pt>
    <dgm:pt modelId="{59A8C8AF-AF6B-487B-A502-62D270D55AFA}" type="sibTrans" cxnId="{8A2F7B3D-DA91-423C-A845-5762BB26A4B1}">
      <dgm:prSet/>
      <dgm:spPr/>
      <dgm:t>
        <a:bodyPr/>
        <a:lstStyle/>
        <a:p>
          <a:endParaRPr lang="zh-TW" altLang="en-US"/>
        </a:p>
      </dgm:t>
    </dgm:pt>
    <dgm:pt modelId="{73CBD0B3-BC2E-4A4C-96DD-5A09C71838F5}" type="pres">
      <dgm:prSet presAssocID="{9B301AE0-7776-4CA8-803C-4DD8217EEF6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422F565-529E-4DEE-B130-2DF8E16E6DFA}" type="pres">
      <dgm:prSet presAssocID="{9B301AE0-7776-4CA8-803C-4DD8217EEF6F}" presName="cycle" presStyleCnt="0"/>
      <dgm:spPr/>
    </dgm:pt>
    <dgm:pt modelId="{34F28DD7-4E1D-443B-BA83-BF2DDF6A8C74}" type="pres">
      <dgm:prSet presAssocID="{9B301AE0-7776-4CA8-803C-4DD8217EEF6F}" presName="centerShape" presStyleCnt="0"/>
      <dgm:spPr/>
    </dgm:pt>
    <dgm:pt modelId="{C977CF06-77F4-4432-8DDF-258DED916723}" type="pres">
      <dgm:prSet presAssocID="{9B301AE0-7776-4CA8-803C-4DD8217EEF6F}" presName="connSite" presStyleLbl="node1" presStyleIdx="0" presStyleCnt="5"/>
      <dgm:spPr/>
    </dgm:pt>
    <dgm:pt modelId="{8708F1DA-B357-4A72-BE23-A6E5B23FC9AF}" type="pres">
      <dgm:prSet presAssocID="{9B301AE0-7776-4CA8-803C-4DD8217EEF6F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00F83D5-BA52-4F4E-94ED-5DBF8D7A8E96}" type="pres">
      <dgm:prSet presAssocID="{40B105EA-CD41-4393-8352-4CBEFA8FFED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2811C07-F4B4-447D-82E9-45219B09A77F}" type="pres">
      <dgm:prSet presAssocID="{F2EF844E-71C0-42ED-8CD4-814247FA254B}" presName="node" presStyleCnt="0"/>
      <dgm:spPr/>
    </dgm:pt>
    <dgm:pt modelId="{0854F3C4-84F1-4EA0-973E-38A5218654F9}" type="pres">
      <dgm:prSet presAssocID="{F2EF844E-71C0-42ED-8CD4-814247FA254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7581FC-1861-4EB1-AF2C-59FD6BA17F3E}" type="pres">
      <dgm:prSet presAssocID="{F2EF844E-71C0-42ED-8CD4-814247FA254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4BCC75-F4C7-4F88-8FC0-01DCCDA05CC7}" type="pres">
      <dgm:prSet presAssocID="{ACD6CF9E-6B70-4679-B9BA-3815E64F219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AB65049-33FE-40E6-B546-FD766D74B117}" type="pres">
      <dgm:prSet presAssocID="{D2A0B679-2E49-40B8-BF39-812AD7544187}" presName="node" presStyleCnt="0"/>
      <dgm:spPr/>
    </dgm:pt>
    <dgm:pt modelId="{46B4FDBA-22D3-4ED5-9BED-7EF6962F7A5B}" type="pres">
      <dgm:prSet presAssocID="{D2A0B679-2E49-40B8-BF39-812AD754418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DD3C29-8047-4DD2-A680-DBE3D5E6BA55}" type="pres">
      <dgm:prSet presAssocID="{D2A0B679-2E49-40B8-BF39-812AD754418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917CE-4E8D-4FD0-A6C9-4CB4599BF1BD}" type="pres">
      <dgm:prSet presAssocID="{C0DB51C6-5B0D-4C0C-9ACD-C9503E3CF7E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C46F90D-6AFA-460E-B8C7-090BF5DA71E0}" type="pres">
      <dgm:prSet presAssocID="{8EE642CD-73E5-4BD5-A622-F22D9518DF93}" presName="node" presStyleCnt="0"/>
      <dgm:spPr/>
    </dgm:pt>
    <dgm:pt modelId="{6040A158-0FD8-4560-A0DA-A5446048BE0B}" type="pres">
      <dgm:prSet presAssocID="{8EE642CD-73E5-4BD5-A622-F22D9518DF9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6AF5B-CCDB-4ED9-899D-C62EA7B7E56E}" type="pres">
      <dgm:prSet presAssocID="{8EE642CD-73E5-4BD5-A622-F22D9518DF9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290B70-99F3-414D-9129-790E1CB313BF}" type="pres">
      <dgm:prSet presAssocID="{FEF13F2F-A9F9-441F-90D9-5ACA8FA64B1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B388C31-11FA-4924-9D75-02183E8F1B9F}" type="pres">
      <dgm:prSet presAssocID="{E5DBFF79-C391-4D7A-A82B-1FB9B2AD9A95}" presName="node" presStyleCnt="0"/>
      <dgm:spPr/>
    </dgm:pt>
    <dgm:pt modelId="{2C27D153-8333-4C62-974B-2CECF20C87EF}" type="pres">
      <dgm:prSet presAssocID="{E5DBFF79-C391-4D7A-A82B-1FB9B2AD9A9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CF6B3C-1EA0-45F0-9812-A2C96BCE9263}" type="pres">
      <dgm:prSet presAssocID="{E5DBFF79-C391-4D7A-A82B-1FB9B2AD9A9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5AA18F6-D636-4AD5-9539-6B3B041CC0F2}" srcId="{9B301AE0-7776-4CA8-803C-4DD8217EEF6F}" destId="{E5DBFF79-C391-4D7A-A82B-1FB9B2AD9A95}" srcOrd="3" destOrd="0" parTransId="{FEF13F2F-A9F9-441F-90D9-5ACA8FA64B13}" sibTransId="{944C61E5-3462-41C7-9C4B-4CC187EB789F}"/>
    <dgm:cxn modelId="{5A91B045-062F-4B53-B158-C6E3572B1609}" srcId="{9B301AE0-7776-4CA8-803C-4DD8217EEF6F}" destId="{D2A0B679-2E49-40B8-BF39-812AD7544187}" srcOrd="1" destOrd="0" parTransId="{ACD6CF9E-6B70-4679-B9BA-3815E64F219E}" sibTransId="{8BD590F1-B45A-4BE1-816D-6A7ABC0C3352}"/>
    <dgm:cxn modelId="{51F5D2B8-4F3B-4F10-8F8B-9F5DCD6FDEE1}" srcId="{F2EF844E-71C0-42ED-8CD4-814247FA254B}" destId="{6D77E3C1-F1E2-4029-89E0-4EAAB77E7E3E}" srcOrd="0" destOrd="0" parTransId="{81CF1CB6-2323-430F-BB29-45D445369CFC}" sibTransId="{C6CA10A7-512A-485F-AB3E-18D1DD07B2CF}"/>
    <dgm:cxn modelId="{C009B9C6-A6AF-4226-8795-20B4E0AD0E49}" srcId="{D2A0B679-2E49-40B8-BF39-812AD7544187}" destId="{7A1AD644-0D56-4CC8-A5A1-892CAEEBC990}" srcOrd="0" destOrd="0" parTransId="{4A6B0704-D93A-46D7-A9AC-1BBFCD923C7D}" sibTransId="{A115E38F-2EBC-4252-A7E2-97122A4D5A0C}"/>
    <dgm:cxn modelId="{BC7EC2BE-C493-468F-A7D0-B1BF8BB44FB6}" type="presOf" srcId="{9B301AE0-7776-4CA8-803C-4DD8217EEF6F}" destId="{73CBD0B3-BC2E-4A4C-96DD-5A09C71838F5}" srcOrd="0" destOrd="0" presId="urn:microsoft.com/office/officeart/2005/8/layout/radial2"/>
    <dgm:cxn modelId="{C55D713B-2789-44BD-BDCA-AA2BB426C55F}" type="presOf" srcId="{4EE2F61C-DCF4-478B-955C-526133214DC9}" destId="{88CF6B3C-1EA0-45F0-9812-A2C96BCE9263}" srcOrd="0" destOrd="0" presId="urn:microsoft.com/office/officeart/2005/8/layout/radial2"/>
    <dgm:cxn modelId="{4E603F0D-FEAB-4D85-8CCD-3BFB2F10E9F6}" type="presOf" srcId="{6D77E3C1-F1E2-4029-89E0-4EAAB77E7E3E}" destId="{437581FC-1861-4EB1-AF2C-59FD6BA17F3E}" srcOrd="0" destOrd="0" presId="urn:microsoft.com/office/officeart/2005/8/layout/radial2"/>
    <dgm:cxn modelId="{45D1A6E1-AE8E-4894-8D2D-93FE05F04186}" type="presOf" srcId="{40B105EA-CD41-4393-8352-4CBEFA8FFED9}" destId="{000F83D5-BA52-4F4E-94ED-5DBF8D7A8E96}" srcOrd="0" destOrd="0" presId="urn:microsoft.com/office/officeart/2005/8/layout/radial2"/>
    <dgm:cxn modelId="{235E4952-410C-4B15-863A-04EFCEEE9991}" type="presOf" srcId="{ACD6CF9E-6B70-4679-B9BA-3815E64F219E}" destId="{6F4BCC75-F4C7-4F88-8FC0-01DCCDA05CC7}" srcOrd="0" destOrd="0" presId="urn:microsoft.com/office/officeart/2005/8/layout/radial2"/>
    <dgm:cxn modelId="{427021C4-2CAA-4516-8729-12148DE9A11D}" type="presOf" srcId="{8EE642CD-73E5-4BD5-A622-F22D9518DF93}" destId="{6040A158-0FD8-4560-A0DA-A5446048BE0B}" srcOrd="0" destOrd="0" presId="urn:microsoft.com/office/officeart/2005/8/layout/radial2"/>
    <dgm:cxn modelId="{97E71D46-8349-4CD6-A477-DE4D585D0215}" srcId="{9B301AE0-7776-4CA8-803C-4DD8217EEF6F}" destId="{8EE642CD-73E5-4BD5-A622-F22D9518DF93}" srcOrd="2" destOrd="0" parTransId="{C0DB51C6-5B0D-4C0C-9ACD-C9503E3CF7EA}" sibTransId="{A51A9FBF-B156-4A1E-BE08-152121BD5EF0}"/>
    <dgm:cxn modelId="{FB2A8E65-0A71-4CF6-B3FF-DFCAD0017CF3}" type="presOf" srcId="{7A1AD644-0D56-4CC8-A5A1-892CAEEBC990}" destId="{38DD3C29-8047-4DD2-A680-DBE3D5E6BA55}" srcOrd="0" destOrd="0" presId="urn:microsoft.com/office/officeart/2005/8/layout/radial2"/>
    <dgm:cxn modelId="{B587B555-444D-438D-A2A0-790153A3D91F}" type="presOf" srcId="{C0DB51C6-5B0D-4C0C-9ACD-C9503E3CF7EA}" destId="{45E917CE-4E8D-4FD0-A6C9-4CB4599BF1BD}" srcOrd="0" destOrd="0" presId="urn:microsoft.com/office/officeart/2005/8/layout/radial2"/>
    <dgm:cxn modelId="{2A3A2144-1C9D-49D1-B6B6-2F9D853645C4}" type="presOf" srcId="{4E5B6777-A2E8-4CA6-81CD-4C2146CCC488}" destId="{B136AF5B-CCDB-4ED9-899D-C62EA7B7E56E}" srcOrd="0" destOrd="0" presId="urn:microsoft.com/office/officeart/2005/8/layout/radial2"/>
    <dgm:cxn modelId="{D2B00358-2250-47C2-B41A-98329EADD97E}" type="presOf" srcId="{FEF13F2F-A9F9-441F-90D9-5ACA8FA64B13}" destId="{91290B70-99F3-414D-9129-790E1CB313BF}" srcOrd="0" destOrd="0" presId="urn:microsoft.com/office/officeart/2005/8/layout/radial2"/>
    <dgm:cxn modelId="{73D56716-2386-466A-991C-C7A189C624FD}" type="presOf" srcId="{D2A0B679-2E49-40B8-BF39-812AD7544187}" destId="{46B4FDBA-22D3-4ED5-9BED-7EF6962F7A5B}" srcOrd="0" destOrd="0" presId="urn:microsoft.com/office/officeart/2005/8/layout/radial2"/>
    <dgm:cxn modelId="{21B874A9-4DD6-4907-8C20-995BA25C16FF}" type="presOf" srcId="{F2EF844E-71C0-42ED-8CD4-814247FA254B}" destId="{0854F3C4-84F1-4EA0-973E-38A5218654F9}" srcOrd="0" destOrd="0" presId="urn:microsoft.com/office/officeart/2005/8/layout/radial2"/>
    <dgm:cxn modelId="{8F7664E8-5EA2-4B5E-A28C-C4F953263595}" type="presOf" srcId="{E5DBFF79-C391-4D7A-A82B-1FB9B2AD9A95}" destId="{2C27D153-8333-4C62-974B-2CECF20C87EF}" srcOrd="0" destOrd="0" presId="urn:microsoft.com/office/officeart/2005/8/layout/radial2"/>
    <dgm:cxn modelId="{822E23BF-DA05-4818-B843-5E5C3EFB4584}" srcId="{8EE642CD-73E5-4BD5-A622-F22D9518DF93}" destId="{4E5B6777-A2E8-4CA6-81CD-4C2146CCC488}" srcOrd="0" destOrd="0" parTransId="{ECFF7FB7-B3E8-4A4E-8933-A12B024AF09B}" sibTransId="{3C4888ED-64B4-4889-B415-FD4A7D2B9374}"/>
    <dgm:cxn modelId="{75E8D456-D26F-41B9-BDE4-25DCDFDB1570}" srcId="{9B301AE0-7776-4CA8-803C-4DD8217EEF6F}" destId="{F2EF844E-71C0-42ED-8CD4-814247FA254B}" srcOrd="0" destOrd="0" parTransId="{40B105EA-CD41-4393-8352-4CBEFA8FFED9}" sibTransId="{A7F1DFBB-14A8-4D3D-B0B2-D79787A4DE48}"/>
    <dgm:cxn modelId="{8A2F7B3D-DA91-423C-A845-5762BB26A4B1}" srcId="{E5DBFF79-C391-4D7A-A82B-1FB9B2AD9A95}" destId="{4EE2F61C-DCF4-478B-955C-526133214DC9}" srcOrd="0" destOrd="0" parTransId="{B945FEF1-8CCE-4A55-92D4-52390DF2ACB6}" sibTransId="{59A8C8AF-AF6B-487B-A502-62D270D55AFA}"/>
    <dgm:cxn modelId="{8AE3A3D9-7788-4326-812E-8C4C5C803052}" type="presParOf" srcId="{73CBD0B3-BC2E-4A4C-96DD-5A09C71838F5}" destId="{0422F565-529E-4DEE-B130-2DF8E16E6DFA}" srcOrd="0" destOrd="0" presId="urn:microsoft.com/office/officeart/2005/8/layout/radial2"/>
    <dgm:cxn modelId="{208FCD10-F37A-4226-BDD3-E408940184AA}" type="presParOf" srcId="{0422F565-529E-4DEE-B130-2DF8E16E6DFA}" destId="{34F28DD7-4E1D-443B-BA83-BF2DDF6A8C74}" srcOrd="0" destOrd="0" presId="urn:microsoft.com/office/officeart/2005/8/layout/radial2"/>
    <dgm:cxn modelId="{B8DB276E-DB04-4623-9E71-08CF7CDC9043}" type="presParOf" srcId="{34F28DD7-4E1D-443B-BA83-BF2DDF6A8C74}" destId="{C977CF06-77F4-4432-8DDF-258DED916723}" srcOrd="0" destOrd="0" presId="urn:microsoft.com/office/officeart/2005/8/layout/radial2"/>
    <dgm:cxn modelId="{E267A8ED-5A90-4E75-9963-FF534DC6842A}" type="presParOf" srcId="{34F28DD7-4E1D-443B-BA83-BF2DDF6A8C74}" destId="{8708F1DA-B357-4A72-BE23-A6E5B23FC9AF}" srcOrd="1" destOrd="0" presId="urn:microsoft.com/office/officeart/2005/8/layout/radial2"/>
    <dgm:cxn modelId="{927AD67B-5D88-4DF4-A256-8E4E26B34350}" type="presParOf" srcId="{0422F565-529E-4DEE-B130-2DF8E16E6DFA}" destId="{000F83D5-BA52-4F4E-94ED-5DBF8D7A8E96}" srcOrd="1" destOrd="0" presId="urn:microsoft.com/office/officeart/2005/8/layout/radial2"/>
    <dgm:cxn modelId="{42363C61-5E25-4F27-8F27-F904D083E451}" type="presParOf" srcId="{0422F565-529E-4DEE-B130-2DF8E16E6DFA}" destId="{F2811C07-F4B4-447D-82E9-45219B09A77F}" srcOrd="2" destOrd="0" presId="urn:microsoft.com/office/officeart/2005/8/layout/radial2"/>
    <dgm:cxn modelId="{F571B90D-995E-4C82-92E9-859A38969008}" type="presParOf" srcId="{F2811C07-F4B4-447D-82E9-45219B09A77F}" destId="{0854F3C4-84F1-4EA0-973E-38A5218654F9}" srcOrd="0" destOrd="0" presId="urn:microsoft.com/office/officeart/2005/8/layout/radial2"/>
    <dgm:cxn modelId="{F067EBD2-D810-4C15-9738-427CDE3DD037}" type="presParOf" srcId="{F2811C07-F4B4-447D-82E9-45219B09A77F}" destId="{437581FC-1861-4EB1-AF2C-59FD6BA17F3E}" srcOrd="1" destOrd="0" presId="urn:microsoft.com/office/officeart/2005/8/layout/radial2"/>
    <dgm:cxn modelId="{242C9B98-BE1F-44C3-85BC-F35CEC111AC7}" type="presParOf" srcId="{0422F565-529E-4DEE-B130-2DF8E16E6DFA}" destId="{6F4BCC75-F4C7-4F88-8FC0-01DCCDA05CC7}" srcOrd="3" destOrd="0" presId="urn:microsoft.com/office/officeart/2005/8/layout/radial2"/>
    <dgm:cxn modelId="{D4ECC27F-7A76-4183-82A6-038A205E2585}" type="presParOf" srcId="{0422F565-529E-4DEE-B130-2DF8E16E6DFA}" destId="{DAB65049-33FE-40E6-B546-FD766D74B117}" srcOrd="4" destOrd="0" presId="urn:microsoft.com/office/officeart/2005/8/layout/radial2"/>
    <dgm:cxn modelId="{2FEDB1B4-03CA-4143-A7B2-6BC92C8A3A6A}" type="presParOf" srcId="{DAB65049-33FE-40E6-B546-FD766D74B117}" destId="{46B4FDBA-22D3-4ED5-9BED-7EF6962F7A5B}" srcOrd="0" destOrd="0" presId="urn:microsoft.com/office/officeart/2005/8/layout/radial2"/>
    <dgm:cxn modelId="{35492481-E1A9-4D91-BDB9-2916BA329820}" type="presParOf" srcId="{DAB65049-33FE-40E6-B546-FD766D74B117}" destId="{38DD3C29-8047-4DD2-A680-DBE3D5E6BA55}" srcOrd="1" destOrd="0" presId="urn:microsoft.com/office/officeart/2005/8/layout/radial2"/>
    <dgm:cxn modelId="{34CD5AA1-9A46-4BEC-AD5C-47E09AF0A672}" type="presParOf" srcId="{0422F565-529E-4DEE-B130-2DF8E16E6DFA}" destId="{45E917CE-4E8D-4FD0-A6C9-4CB4599BF1BD}" srcOrd="5" destOrd="0" presId="urn:microsoft.com/office/officeart/2005/8/layout/radial2"/>
    <dgm:cxn modelId="{4EB4FB7B-D431-40A8-8048-7BE670AF8FDE}" type="presParOf" srcId="{0422F565-529E-4DEE-B130-2DF8E16E6DFA}" destId="{9C46F90D-6AFA-460E-B8C7-090BF5DA71E0}" srcOrd="6" destOrd="0" presId="urn:microsoft.com/office/officeart/2005/8/layout/radial2"/>
    <dgm:cxn modelId="{170F4B22-F450-4F8F-A97C-78ACC3E0842A}" type="presParOf" srcId="{9C46F90D-6AFA-460E-B8C7-090BF5DA71E0}" destId="{6040A158-0FD8-4560-A0DA-A5446048BE0B}" srcOrd="0" destOrd="0" presId="urn:microsoft.com/office/officeart/2005/8/layout/radial2"/>
    <dgm:cxn modelId="{D39EB08E-93DF-4779-B59D-9CA4B82431BD}" type="presParOf" srcId="{9C46F90D-6AFA-460E-B8C7-090BF5DA71E0}" destId="{B136AF5B-CCDB-4ED9-899D-C62EA7B7E56E}" srcOrd="1" destOrd="0" presId="urn:microsoft.com/office/officeart/2005/8/layout/radial2"/>
    <dgm:cxn modelId="{883C55D0-0551-41A3-9F14-7AEAA083694B}" type="presParOf" srcId="{0422F565-529E-4DEE-B130-2DF8E16E6DFA}" destId="{91290B70-99F3-414D-9129-790E1CB313BF}" srcOrd="7" destOrd="0" presId="urn:microsoft.com/office/officeart/2005/8/layout/radial2"/>
    <dgm:cxn modelId="{B3D4DDB1-60AA-4BF9-963A-FBF4705D4A31}" type="presParOf" srcId="{0422F565-529E-4DEE-B130-2DF8E16E6DFA}" destId="{EB388C31-11FA-4924-9D75-02183E8F1B9F}" srcOrd="8" destOrd="0" presId="urn:microsoft.com/office/officeart/2005/8/layout/radial2"/>
    <dgm:cxn modelId="{2ED3C6DB-49B8-44E7-A364-D0A1315066E3}" type="presParOf" srcId="{EB388C31-11FA-4924-9D75-02183E8F1B9F}" destId="{2C27D153-8333-4C62-974B-2CECF20C87EF}" srcOrd="0" destOrd="0" presId="urn:microsoft.com/office/officeart/2005/8/layout/radial2"/>
    <dgm:cxn modelId="{7382F90E-9FEF-4754-9454-FA416688C63F}" type="presParOf" srcId="{EB388C31-11FA-4924-9D75-02183E8F1B9F}" destId="{88CF6B3C-1EA0-45F0-9812-A2C96BCE926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90B70-99F3-414D-9129-790E1CB313BF}">
      <dsp:nvSpPr>
        <dsp:cNvPr id="0" name=""/>
        <dsp:cNvSpPr/>
      </dsp:nvSpPr>
      <dsp:spPr>
        <a:xfrm rot="3683608">
          <a:off x="1981769" y="2934230"/>
          <a:ext cx="772668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72668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917CE-4E8D-4FD0-A6C9-4CB4599BF1BD}">
      <dsp:nvSpPr>
        <dsp:cNvPr id="0" name=""/>
        <dsp:cNvSpPr/>
      </dsp:nvSpPr>
      <dsp:spPr>
        <a:xfrm rot="1312859">
          <a:off x="2407239" y="2376723"/>
          <a:ext cx="551630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51630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BCC75-F4C7-4F88-8FC0-01DCCDA05CC7}">
      <dsp:nvSpPr>
        <dsp:cNvPr id="0" name=""/>
        <dsp:cNvSpPr/>
      </dsp:nvSpPr>
      <dsp:spPr>
        <a:xfrm rot="20287141">
          <a:off x="2407239" y="1740092"/>
          <a:ext cx="551630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551630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F83D5-BA52-4F4E-94ED-5DBF8D7A8E96}">
      <dsp:nvSpPr>
        <dsp:cNvPr id="0" name=""/>
        <dsp:cNvSpPr/>
      </dsp:nvSpPr>
      <dsp:spPr>
        <a:xfrm rot="17916392">
          <a:off x="1981769" y="1182584"/>
          <a:ext cx="772668" cy="42978"/>
        </a:xfrm>
        <a:custGeom>
          <a:avLst/>
          <a:gdLst/>
          <a:ahLst/>
          <a:cxnLst/>
          <a:rect l="0" t="0" r="0" b="0"/>
          <a:pathLst>
            <a:path>
              <a:moveTo>
                <a:pt x="0" y="21489"/>
              </a:moveTo>
              <a:lnTo>
                <a:pt x="772668" y="214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8F1DA-B357-4A72-BE23-A6E5B23FC9AF}">
      <dsp:nvSpPr>
        <dsp:cNvPr id="0" name=""/>
        <dsp:cNvSpPr/>
      </dsp:nvSpPr>
      <dsp:spPr>
        <a:xfrm>
          <a:off x="1123818" y="1313255"/>
          <a:ext cx="1533283" cy="15332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4F3C4-84F1-4EA0-973E-38A5218654F9}">
      <dsp:nvSpPr>
        <dsp:cNvPr id="0" name=""/>
        <dsp:cNvSpPr/>
      </dsp:nvSpPr>
      <dsp:spPr>
        <a:xfrm>
          <a:off x="2313330" y="1081"/>
          <a:ext cx="919970" cy="919970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sz="4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48056" y="135807"/>
        <a:ext cx="650518" cy="650518"/>
      </dsp:txXfrm>
    </dsp:sp>
    <dsp:sp modelId="{437581FC-1861-4EB1-AF2C-59FD6BA17F3E}">
      <dsp:nvSpPr>
        <dsp:cNvPr id="0" name=""/>
        <dsp:cNvSpPr/>
      </dsp:nvSpPr>
      <dsp:spPr>
        <a:xfrm>
          <a:off x="3325297" y="1081"/>
          <a:ext cx="1379955" cy="91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巡檢容器</a:t>
          </a:r>
          <a:endParaRPr lang="zh-TW" sz="3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25297" y="1081"/>
        <a:ext cx="1379955" cy="919970"/>
      </dsp:txXfrm>
    </dsp:sp>
    <dsp:sp modelId="{46B4FDBA-22D3-4ED5-9BED-7EF6962F7A5B}">
      <dsp:nvSpPr>
        <dsp:cNvPr id="0" name=""/>
        <dsp:cNvSpPr/>
      </dsp:nvSpPr>
      <dsp:spPr>
        <a:xfrm>
          <a:off x="2905863" y="1027378"/>
          <a:ext cx="919970" cy="919970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sz="4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40589" y="1162104"/>
        <a:ext cx="650518" cy="650518"/>
      </dsp:txXfrm>
    </dsp:sp>
    <dsp:sp modelId="{38DD3C29-8047-4DD2-A680-DBE3D5E6BA55}">
      <dsp:nvSpPr>
        <dsp:cNvPr id="0" name=""/>
        <dsp:cNvSpPr/>
      </dsp:nvSpPr>
      <dsp:spPr>
        <a:xfrm>
          <a:off x="3917830" y="1027378"/>
          <a:ext cx="1379955" cy="91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倒掉積水</a:t>
          </a:r>
          <a:endParaRPr lang="zh-TW" sz="3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917830" y="1027378"/>
        <a:ext cx="1379955" cy="919970"/>
      </dsp:txXfrm>
    </dsp:sp>
    <dsp:sp modelId="{6040A158-0FD8-4560-A0DA-A5446048BE0B}">
      <dsp:nvSpPr>
        <dsp:cNvPr id="0" name=""/>
        <dsp:cNvSpPr/>
      </dsp:nvSpPr>
      <dsp:spPr>
        <a:xfrm>
          <a:off x="2905863" y="2212445"/>
          <a:ext cx="919970" cy="91997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 sz="4000" kern="120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40589" y="2347171"/>
        <a:ext cx="650518" cy="650518"/>
      </dsp:txXfrm>
    </dsp:sp>
    <dsp:sp modelId="{B136AF5B-CCDB-4ED9-899D-C62EA7B7E56E}">
      <dsp:nvSpPr>
        <dsp:cNvPr id="0" name=""/>
        <dsp:cNvSpPr/>
      </dsp:nvSpPr>
      <dsp:spPr>
        <a:xfrm>
          <a:off x="3917830" y="2212445"/>
          <a:ext cx="1379955" cy="91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清潔容器</a:t>
          </a:r>
          <a:endParaRPr lang="zh-TW" sz="3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917830" y="2212445"/>
        <a:ext cx="1379955" cy="919970"/>
      </dsp:txXfrm>
    </dsp:sp>
    <dsp:sp modelId="{2C27D153-8333-4C62-974B-2CECF20C87EF}">
      <dsp:nvSpPr>
        <dsp:cNvPr id="0" name=""/>
        <dsp:cNvSpPr/>
      </dsp:nvSpPr>
      <dsp:spPr>
        <a:xfrm>
          <a:off x="2313330" y="3238742"/>
          <a:ext cx="919970" cy="919970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sz="4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48056" y="3373468"/>
        <a:ext cx="650518" cy="650518"/>
      </dsp:txXfrm>
    </dsp:sp>
    <dsp:sp modelId="{88CF6B3C-1EA0-45F0-9812-A2C96BCE9263}">
      <dsp:nvSpPr>
        <dsp:cNvPr id="0" name=""/>
        <dsp:cNvSpPr/>
      </dsp:nvSpPr>
      <dsp:spPr>
        <a:xfrm>
          <a:off x="3325297" y="3238742"/>
          <a:ext cx="1379955" cy="91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刷除蟲卵</a:t>
          </a:r>
          <a:endParaRPr lang="zh-TW" sz="30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325297" y="3238742"/>
        <a:ext cx="1379955" cy="919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29012" y="2763532"/>
            <a:ext cx="3866606" cy="3866606"/>
          </a:xfrm>
          <a:prstGeom prst="noSmoking">
            <a:avLst>
              <a:gd name="adj" fmla="val 1286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536" l="407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4474" flipH="1">
            <a:off x="2288850" y="4387320"/>
            <a:ext cx="2032624" cy="168149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536" l="407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860" y="4748466"/>
            <a:ext cx="1366758" cy="113065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7536" l="4077" r="956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2900">
            <a:off x="4012547" y="2620515"/>
            <a:ext cx="2032624" cy="168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315158642"/>
              </p:ext>
            </p:extLst>
          </p:nvPr>
        </p:nvGraphicFramePr>
        <p:xfrm>
          <a:off x="1370043" y="1640114"/>
          <a:ext cx="6421604" cy="4159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70122" y="4688214"/>
            <a:ext cx="2351314" cy="1254034"/>
          </a:xfrm>
          <a:prstGeom prst="rightArrow">
            <a:avLst/>
          </a:prstGeom>
          <a:solidFill>
            <a:srgbClr val="FF0066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文鼎粗黑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2019-10-21T03:50:50Z</dcterms:modified>
</cp:coreProperties>
</file>