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FF6699"/>
    <a:srgbClr val="FF9999"/>
    <a:srgbClr val="FFCCCC"/>
    <a:srgbClr val="3399FF"/>
    <a:srgbClr val="FF9900"/>
    <a:srgbClr val="FF99CC"/>
    <a:srgbClr val="99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35C59-5135-4C5E-B42B-BD201B3B5B2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F103FB7-1023-40EE-8606-73CD63BF6C32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solidFill>
              <a:schemeClr val="bg1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B9228DF-A8B2-404A-866A-0FDADFE35702}" type="parTrans" cxnId="{EEC4CD5A-19E4-49D6-ACAD-392C599C214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088B765-264C-42CD-8933-10DC51861CC8}" type="sibTrans" cxnId="{EEC4CD5A-19E4-49D6-ACAD-392C599C214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49F4887-E9D8-4144-88EE-B70121AE5883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altLang="en-US" sz="24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90436A8-4C51-4F41-8EE0-253D4A94C3C3}" type="parTrans" cxnId="{4DBADCC7-85FC-4434-A742-0140729D340B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FD89593-5BD0-4279-8583-5AA186AB1D51}" type="sibTrans" cxnId="{4DBADCC7-85FC-4434-A742-0140729D340B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56F3841-BCA1-4390-A09D-20BF99C6A74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D383BBE-973C-48CC-9A5B-F7465D749E9A}" type="parTrans" cxnId="{E7BDE248-05AA-4E46-96ED-A341DCDADBB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C9CFE4B-9A82-4315-9DDB-D2F32FFBFA9D}" type="sibTrans" cxnId="{E7BDE248-05AA-4E46-96ED-A341DCDADBB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FC3F3F8-95B4-4770-BEF3-9B74BE64EE13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24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FA73689-5F31-48EB-87E0-A5286CD8D08D}" type="parTrans" cxnId="{894A3364-FD4A-46F9-9CED-B896EB1A000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A579D47-3AB7-451F-B6A5-36684435F918}" type="sibTrans" cxnId="{894A3364-FD4A-46F9-9CED-B896EB1A000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10B9E2D-6F76-4D91-B0CA-EDBE67B91FF8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0FA456B-7B85-4523-B683-9C348C780C29}" type="parTrans" cxnId="{680313AC-3B02-457E-868E-FC1ADB779E1A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AB22402-BB2B-4A15-B667-45EBEEB69944}" type="sibTrans" cxnId="{680313AC-3B02-457E-868E-FC1ADB779E1A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C8E63D1-18B8-4BEF-9E5B-E571BB7D10B8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altLang="en-US" sz="24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6B8CAF2-8541-4929-BC4E-60E32C7C03DD}" type="parTrans" cxnId="{8A244D0E-8545-491E-B71C-F74E2605CCF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4DEA401-9D35-42F9-82ED-5E17778E26FE}" type="sibTrans" cxnId="{8A244D0E-8545-491E-B71C-F74E2605CCF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CC4257E-4870-4114-AFC9-A977D515EB4E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01A682C-64DA-4BEB-980F-B588B8466C4E}" type="parTrans" cxnId="{AF252440-5606-4BA2-8002-0F94ABEC173E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8AF53EA-F2D7-45CE-ADD8-4BED0018AF52}" type="sibTrans" cxnId="{AF252440-5606-4BA2-8002-0F94ABEC173E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C1BFF7F-4394-4CA5-8351-C2D6936046E9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altLang="en-US" sz="24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49B77BA-A5F0-4BA4-AF16-E52D6F3B813F}" type="parTrans" cxnId="{41434D84-E8FC-47CB-A200-151D07F789A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FFBA93C-52A7-4CEB-B8D5-3C2651E503F8}" type="sibTrans" cxnId="{41434D84-E8FC-47CB-A200-151D07F789A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4C59E58-46DD-4538-BE8F-D6866F2A7144}" type="pres">
      <dgm:prSet presAssocID="{D7835C59-5135-4C5E-B42B-BD201B3B5B2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D24D08-4E1E-4178-8669-BA695CCE2AC4}" type="pres">
      <dgm:prSet presAssocID="{D7835C59-5135-4C5E-B42B-BD201B3B5B20}" presName="cycle" presStyleCnt="0"/>
      <dgm:spPr/>
    </dgm:pt>
    <dgm:pt modelId="{A1F5F6A7-BCFF-42F6-A1FD-12B66DEC6E25}" type="pres">
      <dgm:prSet presAssocID="{D7835C59-5135-4C5E-B42B-BD201B3B5B20}" presName="centerShape" presStyleCnt="0"/>
      <dgm:spPr/>
    </dgm:pt>
    <dgm:pt modelId="{E7282F1F-096C-4F81-9A22-FF49E32C4E4B}" type="pres">
      <dgm:prSet presAssocID="{D7835C59-5135-4C5E-B42B-BD201B3B5B20}" presName="connSite" presStyleLbl="node1" presStyleIdx="0" presStyleCnt="5"/>
      <dgm:spPr/>
    </dgm:pt>
    <dgm:pt modelId="{91485DA6-AF28-40A3-B0E0-6C9333558349}" type="pres">
      <dgm:prSet presAssocID="{D7835C59-5135-4C5E-B42B-BD201B3B5B20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F0AED09-B34C-4E6A-9BED-EDAA6A0E51A3}" type="pres">
      <dgm:prSet presAssocID="{DB9228DF-A8B2-404A-866A-0FDADFE3570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AE25780-D9B3-4A57-80AD-90FB77C1663C}" type="pres">
      <dgm:prSet presAssocID="{3F103FB7-1023-40EE-8606-73CD63BF6C32}" presName="node" presStyleCnt="0"/>
      <dgm:spPr/>
    </dgm:pt>
    <dgm:pt modelId="{CC95C9E4-176E-4D58-88ED-1988AE005899}" type="pres">
      <dgm:prSet presAssocID="{3F103FB7-1023-40EE-8606-73CD63BF6C32}" presName="parentNode" presStyleLbl="node1" presStyleIdx="1" presStyleCnt="5" custLinFactNeighborX="34145" custLinFactNeighborY="-10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04EE9E-1C23-47DA-857E-00C8AD696695}" type="pres">
      <dgm:prSet presAssocID="{3F103FB7-1023-40EE-8606-73CD63BF6C3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532422-311F-415A-BB91-5ACE4AFBF9EA}" type="pres">
      <dgm:prSet presAssocID="{8D383BBE-973C-48CC-9A5B-F7465D749E9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2AF9B2C-331D-4A27-89E1-9F89D43FCBCA}" type="pres">
      <dgm:prSet presAssocID="{656F3841-BCA1-4390-A09D-20BF99C6A747}" presName="node" presStyleCnt="0"/>
      <dgm:spPr/>
    </dgm:pt>
    <dgm:pt modelId="{E1905704-725E-48B7-A358-44A4DA066841}" type="pres">
      <dgm:prSet presAssocID="{656F3841-BCA1-4390-A09D-20BF99C6A747}" presName="parentNode" presStyleLbl="node1" presStyleIdx="2" presStyleCnt="5" custLinFactNeighborX="32503" custLinFactNeighborY="-773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DE3C42-5C89-4C32-8469-EF472585D807}" type="pres">
      <dgm:prSet presAssocID="{656F3841-BCA1-4390-A09D-20BF99C6A74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BA3A18-D779-4D18-88DF-B3F80BEF7513}" type="pres">
      <dgm:prSet presAssocID="{E0FA456B-7B85-4523-B683-9C348C780C2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99A8916-FE4E-4C94-8332-93942A38DFB1}" type="pres">
      <dgm:prSet presAssocID="{910B9E2D-6F76-4D91-B0CA-EDBE67B91FF8}" presName="node" presStyleCnt="0"/>
      <dgm:spPr/>
    </dgm:pt>
    <dgm:pt modelId="{A0802531-893C-4515-B8D7-EE4B7CAD373C}" type="pres">
      <dgm:prSet presAssocID="{910B9E2D-6F76-4D91-B0CA-EDBE67B91FF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43CD6D-0365-4CB8-BDFC-AFF861F5E322}" type="pres">
      <dgm:prSet presAssocID="{910B9E2D-6F76-4D91-B0CA-EDBE67B91FF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F46904-2861-45B9-8BA8-D938FB0FFE10}" type="pres">
      <dgm:prSet presAssocID="{E01A682C-64DA-4BEB-980F-B588B8466C4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989185F-5A9B-4DF6-8C08-69D2EC3559CA}" type="pres">
      <dgm:prSet presAssocID="{1CC4257E-4870-4114-AFC9-A977D515EB4E}" presName="node" presStyleCnt="0"/>
      <dgm:spPr/>
    </dgm:pt>
    <dgm:pt modelId="{212A3376-94CB-4712-B4EF-C5E53D7B8FA5}" type="pres">
      <dgm:prSet presAssocID="{1CC4257E-4870-4114-AFC9-A977D515EB4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D4F6A9-0799-49B8-8DF9-53464F06E373}" type="pres">
      <dgm:prSet presAssocID="{1CC4257E-4870-4114-AFC9-A977D515EB4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0313AC-3B02-457E-868E-FC1ADB779E1A}" srcId="{D7835C59-5135-4C5E-B42B-BD201B3B5B20}" destId="{910B9E2D-6F76-4D91-B0CA-EDBE67B91FF8}" srcOrd="2" destOrd="0" parTransId="{E0FA456B-7B85-4523-B683-9C348C780C29}" sibTransId="{CAB22402-BB2B-4A15-B667-45EBEEB69944}"/>
    <dgm:cxn modelId="{22512E93-B0AE-433B-A7EB-0DE93CD5491B}" type="presOf" srcId="{E49F4887-E9D8-4144-88EE-B70121AE5883}" destId="{7D04EE9E-1C23-47DA-857E-00C8AD696695}" srcOrd="0" destOrd="0" presId="urn:microsoft.com/office/officeart/2005/8/layout/radial2"/>
    <dgm:cxn modelId="{F9E34A59-05E3-4241-80EC-DCC84C666481}" type="presOf" srcId="{E0FA456B-7B85-4523-B683-9C348C780C29}" destId="{F4BA3A18-D779-4D18-88DF-B3F80BEF7513}" srcOrd="0" destOrd="0" presId="urn:microsoft.com/office/officeart/2005/8/layout/radial2"/>
    <dgm:cxn modelId="{3DD35D1F-726B-4E63-A961-68055EBAB0E8}" type="presOf" srcId="{DB9228DF-A8B2-404A-866A-0FDADFE35702}" destId="{9F0AED09-B34C-4E6A-9BED-EDAA6A0E51A3}" srcOrd="0" destOrd="0" presId="urn:microsoft.com/office/officeart/2005/8/layout/radial2"/>
    <dgm:cxn modelId="{B0B0190A-1973-4E40-A881-64F3C992C1E9}" type="presOf" srcId="{3F103FB7-1023-40EE-8606-73CD63BF6C32}" destId="{CC95C9E4-176E-4D58-88ED-1988AE005899}" srcOrd="0" destOrd="0" presId="urn:microsoft.com/office/officeart/2005/8/layout/radial2"/>
    <dgm:cxn modelId="{F9189A37-D41A-43F7-B843-08E214859010}" type="presOf" srcId="{8D383BBE-973C-48CC-9A5B-F7465D749E9A}" destId="{E2532422-311F-415A-BB91-5ACE4AFBF9EA}" srcOrd="0" destOrd="0" presId="urn:microsoft.com/office/officeart/2005/8/layout/radial2"/>
    <dgm:cxn modelId="{CC1473BF-C4D7-4876-9BB4-5E71083100E8}" type="presOf" srcId="{DC1BFF7F-4394-4CA5-8351-C2D6936046E9}" destId="{5AD4F6A9-0799-49B8-8DF9-53464F06E373}" srcOrd="0" destOrd="0" presId="urn:microsoft.com/office/officeart/2005/8/layout/radial2"/>
    <dgm:cxn modelId="{20E05464-A43F-45E5-9B59-85F4F512AA16}" type="presOf" srcId="{910B9E2D-6F76-4D91-B0CA-EDBE67B91FF8}" destId="{A0802531-893C-4515-B8D7-EE4B7CAD373C}" srcOrd="0" destOrd="0" presId="urn:microsoft.com/office/officeart/2005/8/layout/radial2"/>
    <dgm:cxn modelId="{894A3364-FD4A-46F9-9CED-B896EB1A0008}" srcId="{656F3841-BCA1-4390-A09D-20BF99C6A747}" destId="{DFC3F3F8-95B4-4770-BEF3-9B74BE64EE13}" srcOrd="0" destOrd="0" parTransId="{EFA73689-5F31-48EB-87E0-A5286CD8D08D}" sibTransId="{1A579D47-3AB7-451F-B6A5-36684435F918}"/>
    <dgm:cxn modelId="{6B3EAB4B-B6D4-4687-AF6D-03ED594797AA}" type="presOf" srcId="{DFC3F3F8-95B4-4770-BEF3-9B74BE64EE13}" destId="{40DE3C42-5C89-4C32-8469-EF472585D807}" srcOrd="0" destOrd="0" presId="urn:microsoft.com/office/officeart/2005/8/layout/radial2"/>
    <dgm:cxn modelId="{4B0BDEF6-4354-46C3-89A5-EDB349721C3B}" type="presOf" srcId="{D7835C59-5135-4C5E-B42B-BD201B3B5B20}" destId="{F4C59E58-46DD-4538-BE8F-D6866F2A7144}" srcOrd="0" destOrd="0" presId="urn:microsoft.com/office/officeart/2005/8/layout/radial2"/>
    <dgm:cxn modelId="{AF252440-5606-4BA2-8002-0F94ABEC173E}" srcId="{D7835C59-5135-4C5E-B42B-BD201B3B5B20}" destId="{1CC4257E-4870-4114-AFC9-A977D515EB4E}" srcOrd="3" destOrd="0" parTransId="{E01A682C-64DA-4BEB-980F-B588B8466C4E}" sibTransId="{18AF53EA-F2D7-45CE-ADD8-4BED0018AF52}"/>
    <dgm:cxn modelId="{EFA054CB-91C0-44C2-8D3E-057994B8A47D}" type="presOf" srcId="{E01A682C-64DA-4BEB-980F-B588B8466C4E}" destId="{18F46904-2861-45B9-8BA8-D938FB0FFE10}" srcOrd="0" destOrd="0" presId="urn:microsoft.com/office/officeart/2005/8/layout/radial2"/>
    <dgm:cxn modelId="{C77F7FF1-B7F4-4FB5-901D-E9B8DCBBD09D}" type="presOf" srcId="{656F3841-BCA1-4390-A09D-20BF99C6A747}" destId="{E1905704-725E-48B7-A358-44A4DA066841}" srcOrd="0" destOrd="0" presId="urn:microsoft.com/office/officeart/2005/8/layout/radial2"/>
    <dgm:cxn modelId="{4DBADCC7-85FC-4434-A742-0140729D340B}" srcId="{3F103FB7-1023-40EE-8606-73CD63BF6C32}" destId="{E49F4887-E9D8-4144-88EE-B70121AE5883}" srcOrd="0" destOrd="0" parTransId="{D90436A8-4C51-4F41-8EE0-253D4A94C3C3}" sibTransId="{EFD89593-5BD0-4279-8583-5AA186AB1D51}"/>
    <dgm:cxn modelId="{8A244D0E-8545-491E-B71C-F74E2605CCFC}" srcId="{910B9E2D-6F76-4D91-B0CA-EDBE67B91FF8}" destId="{CC8E63D1-18B8-4BEF-9E5B-E571BB7D10B8}" srcOrd="0" destOrd="0" parTransId="{C6B8CAF2-8541-4929-BC4E-60E32C7C03DD}" sibTransId="{24DEA401-9D35-42F9-82ED-5E17778E26FE}"/>
    <dgm:cxn modelId="{ADE88077-55DC-4290-8C9A-308802878874}" type="presOf" srcId="{CC8E63D1-18B8-4BEF-9E5B-E571BB7D10B8}" destId="{CB43CD6D-0365-4CB8-BDFC-AFF861F5E322}" srcOrd="0" destOrd="0" presId="urn:microsoft.com/office/officeart/2005/8/layout/radial2"/>
    <dgm:cxn modelId="{41434D84-E8FC-47CB-A200-151D07F789A8}" srcId="{1CC4257E-4870-4114-AFC9-A977D515EB4E}" destId="{DC1BFF7F-4394-4CA5-8351-C2D6936046E9}" srcOrd="0" destOrd="0" parTransId="{149B77BA-A5F0-4BA4-AF16-E52D6F3B813F}" sibTransId="{AFFBA93C-52A7-4CEB-B8D5-3C2651E503F8}"/>
    <dgm:cxn modelId="{EEC4CD5A-19E4-49D6-ACAD-392C599C2148}" srcId="{D7835C59-5135-4C5E-B42B-BD201B3B5B20}" destId="{3F103FB7-1023-40EE-8606-73CD63BF6C32}" srcOrd="0" destOrd="0" parTransId="{DB9228DF-A8B2-404A-866A-0FDADFE35702}" sibTransId="{9088B765-264C-42CD-8933-10DC51861CC8}"/>
    <dgm:cxn modelId="{FB0C192C-DD4E-4146-BB28-EF277B6044B8}" type="presOf" srcId="{1CC4257E-4870-4114-AFC9-A977D515EB4E}" destId="{212A3376-94CB-4712-B4EF-C5E53D7B8FA5}" srcOrd="0" destOrd="0" presId="urn:microsoft.com/office/officeart/2005/8/layout/radial2"/>
    <dgm:cxn modelId="{E7BDE248-05AA-4E46-96ED-A341DCDADBBF}" srcId="{D7835C59-5135-4C5E-B42B-BD201B3B5B20}" destId="{656F3841-BCA1-4390-A09D-20BF99C6A747}" srcOrd="1" destOrd="0" parTransId="{8D383BBE-973C-48CC-9A5B-F7465D749E9A}" sibTransId="{FC9CFE4B-9A82-4315-9DDB-D2F32FFBFA9D}"/>
    <dgm:cxn modelId="{C0E80599-AB9F-49A7-80D9-349A98E41B00}" type="presParOf" srcId="{F4C59E58-46DD-4538-BE8F-D6866F2A7144}" destId="{1AD24D08-4E1E-4178-8669-BA695CCE2AC4}" srcOrd="0" destOrd="0" presId="urn:microsoft.com/office/officeart/2005/8/layout/radial2"/>
    <dgm:cxn modelId="{1412D175-477D-4C69-A23A-2CB2C2C9BEE5}" type="presParOf" srcId="{1AD24D08-4E1E-4178-8669-BA695CCE2AC4}" destId="{A1F5F6A7-BCFF-42F6-A1FD-12B66DEC6E25}" srcOrd="0" destOrd="0" presId="urn:microsoft.com/office/officeart/2005/8/layout/radial2"/>
    <dgm:cxn modelId="{F94C3EC2-0E34-41B8-A8F7-7546656FCA3A}" type="presParOf" srcId="{A1F5F6A7-BCFF-42F6-A1FD-12B66DEC6E25}" destId="{E7282F1F-096C-4F81-9A22-FF49E32C4E4B}" srcOrd="0" destOrd="0" presId="urn:microsoft.com/office/officeart/2005/8/layout/radial2"/>
    <dgm:cxn modelId="{7402070B-47B4-4E50-A96E-E60BBBC3D284}" type="presParOf" srcId="{A1F5F6A7-BCFF-42F6-A1FD-12B66DEC6E25}" destId="{91485DA6-AF28-40A3-B0E0-6C9333558349}" srcOrd="1" destOrd="0" presId="urn:microsoft.com/office/officeart/2005/8/layout/radial2"/>
    <dgm:cxn modelId="{10B4511B-EDA9-42E2-BA9D-8A0BD9DAC6E8}" type="presParOf" srcId="{1AD24D08-4E1E-4178-8669-BA695CCE2AC4}" destId="{9F0AED09-B34C-4E6A-9BED-EDAA6A0E51A3}" srcOrd="1" destOrd="0" presId="urn:microsoft.com/office/officeart/2005/8/layout/radial2"/>
    <dgm:cxn modelId="{36FA94CB-A0F3-4797-8743-EDFF578D6919}" type="presParOf" srcId="{1AD24D08-4E1E-4178-8669-BA695CCE2AC4}" destId="{9AE25780-D9B3-4A57-80AD-90FB77C1663C}" srcOrd="2" destOrd="0" presId="urn:microsoft.com/office/officeart/2005/8/layout/radial2"/>
    <dgm:cxn modelId="{9F0AF616-1C5A-48A3-AC27-67F81F078787}" type="presParOf" srcId="{9AE25780-D9B3-4A57-80AD-90FB77C1663C}" destId="{CC95C9E4-176E-4D58-88ED-1988AE005899}" srcOrd="0" destOrd="0" presId="urn:microsoft.com/office/officeart/2005/8/layout/radial2"/>
    <dgm:cxn modelId="{B057AD94-1140-4A0E-8501-3727025F5012}" type="presParOf" srcId="{9AE25780-D9B3-4A57-80AD-90FB77C1663C}" destId="{7D04EE9E-1C23-47DA-857E-00C8AD696695}" srcOrd="1" destOrd="0" presId="urn:microsoft.com/office/officeart/2005/8/layout/radial2"/>
    <dgm:cxn modelId="{8E31F2A9-0EA9-4663-831A-DFD5DE4BB1BF}" type="presParOf" srcId="{1AD24D08-4E1E-4178-8669-BA695CCE2AC4}" destId="{E2532422-311F-415A-BB91-5ACE4AFBF9EA}" srcOrd="3" destOrd="0" presId="urn:microsoft.com/office/officeart/2005/8/layout/radial2"/>
    <dgm:cxn modelId="{1F2717CE-B829-4D7F-8462-F060AD375277}" type="presParOf" srcId="{1AD24D08-4E1E-4178-8669-BA695CCE2AC4}" destId="{02AF9B2C-331D-4A27-89E1-9F89D43FCBCA}" srcOrd="4" destOrd="0" presId="urn:microsoft.com/office/officeart/2005/8/layout/radial2"/>
    <dgm:cxn modelId="{173ABDF5-015A-45DA-8975-A6CFA93FEA6E}" type="presParOf" srcId="{02AF9B2C-331D-4A27-89E1-9F89D43FCBCA}" destId="{E1905704-725E-48B7-A358-44A4DA066841}" srcOrd="0" destOrd="0" presId="urn:microsoft.com/office/officeart/2005/8/layout/radial2"/>
    <dgm:cxn modelId="{BFC2B224-2033-44A3-BF77-23821DB032DA}" type="presParOf" srcId="{02AF9B2C-331D-4A27-89E1-9F89D43FCBCA}" destId="{40DE3C42-5C89-4C32-8469-EF472585D807}" srcOrd="1" destOrd="0" presId="urn:microsoft.com/office/officeart/2005/8/layout/radial2"/>
    <dgm:cxn modelId="{7F7AB150-1764-42F0-A8CC-9D6AE63D6178}" type="presParOf" srcId="{1AD24D08-4E1E-4178-8669-BA695CCE2AC4}" destId="{F4BA3A18-D779-4D18-88DF-B3F80BEF7513}" srcOrd="5" destOrd="0" presId="urn:microsoft.com/office/officeart/2005/8/layout/radial2"/>
    <dgm:cxn modelId="{91BECA84-576F-49C7-8710-338828E0C86E}" type="presParOf" srcId="{1AD24D08-4E1E-4178-8669-BA695CCE2AC4}" destId="{B99A8916-FE4E-4C94-8332-93942A38DFB1}" srcOrd="6" destOrd="0" presId="urn:microsoft.com/office/officeart/2005/8/layout/radial2"/>
    <dgm:cxn modelId="{8222E909-ACBA-4E31-B2BE-C6CCD4DBBD74}" type="presParOf" srcId="{B99A8916-FE4E-4C94-8332-93942A38DFB1}" destId="{A0802531-893C-4515-B8D7-EE4B7CAD373C}" srcOrd="0" destOrd="0" presId="urn:microsoft.com/office/officeart/2005/8/layout/radial2"/>
    <dgm:cxn modelId="{D366A593-D451-4C97-BBF8-2EECC2934948}" type="presParOf" srcId="{B99A8916-FE4E-4C94-8332-93942A38DFB1}" destId="{CB43CD6D-0365-4CB8-BDFC-AFF861F5E322}" srcOrd="1" destOrd="0" presId="urn:microsoft.com/office/officeart/2005/8/layout/radial2"/>
    <dgm:cxn modelId="{62399316-A2C7-4BB1-97E8-FAB73CA70913}" type="presParOf" srcId="{1AD24D08-4E1E-4178-8669-BA695CCE2AC4}" destId="{18F46904-2861-45B9-8BA8-D938FB0FFE10}" srcOrd="7" destOrd="0" presId="urn:microsoft.com/office/officeart/2005/8/layout/radial2"/>
    <dgm:cxn modelId="{478E713E-C8F5-4B1C-A166-B27A210B1D0F}" type="presParOf" srcId="{1AD24D08-4E1E-4178-8669-BA695CCE2AC4}" destId="{C989185F-5A9B-4DF6-8C08-69D2EC3559CA}" srcOrd="8" destOrd="0" presId="urn:microsoft.com/office/officeart/2005/8/layout/radial2"/>
    <dgm:cxn modelId="{F2281233-66B6-4974-9A28-0F8196DE6A5D}" type="presParOf" srcId="{C989185F-5A9B-4DF6-8C08-69D2EC3559CA}" destId="{212A3376-94CB-4712-B4EF-C5E53D7B8FA5}" srcOrd="0" destOrd="0" presId="urn:microsoft.com/office/officeart/2005/8/layout/radial2"/>
    <dgm:cxn modelId="{31DE6EA9-E22C-499E-B776-75086067A670}" type="presParOf" srcId="{C989185F-5A9B-4DF6-8C08-69D2EC3559CA}" destId="{5AD4F6A9-0799-49B8-8DF9-53464F06E37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46904-2861-45B9-8BA8-D938FB0FFE10}">
      <dsp:nvSpPr>
        <dsp:cNvPr id="0" name=""/>
        <dsp:cNvSpPr/>
      </dsp:nvSpPr>
      <dsp:spPr>
        <a:xfrm rot="3681724">
          <a:off x="2255790" y="3452041"/>
          <a:ext cx="910809" cy="43769"/>
        </a:xfrm>
        <a:custGeom>
          <a:avLst/>
          <a:gdLst/>
          <a:ahLst/>
          <a:cxnLst/>
          <a:rect l="0" t="0" r="0" b="0"/>
          <a:pathLst>
            <a:path>
              <a:moveTo>
                <a:pt x="0" y="21884"/>
              </a:moveTo>
              <a:lnTo>
                <a:pt x="910809" y="218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A3A18-D779-4D18-88DF-B3F80BEF7513}">
      <dsp:nvSpPr>
        <dsp:cNvPr id="0" name=""/>
        <dsp:cNvSpPr/>
      </dsp:nvSpPr>
      <dsp:spPr>
        <a:xfrm rot="1311931">
          <a:off x="2755430" y="2796574"/>
          <a:ext cx="651775" cy="43769"/>
        </a:xfrm>
        <a:custGeom>
          <a:avLst/>
          <a:gdLst/>
          <a:ahLst/>
          <a:cxnLst/>
          <a:rect l="0" t="0" r="0" b="0"/>
          <a:pathLst>
            <a:path>
              <a:moveTo>
                <a:pt x="0" y="21884"/>
              </a:moveTo>
              <a:lnTo>
                <a:pt x="651775" y="218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32422-311F-415A-BB91-5ACE4AFBF9EA}">
      <dsp:nvSpPr>
        <dsp:cNvPr id="0" name=""/>
        <dsp:cNvSpPr/>
      </dsp:nvSpPr>
      <dsp:spPr>
        <a:xfrm rot="20370118">
          <a:off x="2746725" y="2009106"/>
          <a:ext cx="1015527" cy="43769"/>
        </a:xfrm>
        <a:custGeom>
          <a:avLst/>
          <a:gdLst/>
          <a:ahLst/>
          <a:cxnLst/>
          <a:rect l="0" t="0" r="0" b="0"/>
          <a:pathLst>
            <a:path>
              <a:moveTo>
                <a:pt x="0" y="21884"/>
              </a:moveTo>
              <a:lnTo>
                <a:pt x="1015527" y="218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ED09-B34C-4E6A-9BED-EDAA6A0E51A3}">
      <dsp:nvSpPr>
        <dsp:cNvPr id="0" name=""/>
        <dsp:cNvSpPr/>
      </dsp:nvSpPr>
      <dsp:spPr>
        <a:xfrm rot="18388701">
          <a:off x="2402838" y="1372348"/>
          <a:ext cx="1044982" cy="43769"/>
        </a:xfrm>
        <a:custGeom>
          <a:avLst/>
          <a:gdLst/>
          <a:ahLst/>
          <a:cxnLst/>
          <a:rect l="0" t="0" r="0" b="0"/>
          <a:pathLst>
            <a:path>
              <a:moveTo>
                <a:pt x="0" y="21884"/>
              </a:moveTo>
              <a:lnTo>
                <a:pt x="1044982" y="218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85DA6-AF28-40A3-B0E0-6C9333558349}">
      <dsp:nvSpPr>
        <dsp:cNvPr id="0" name=""/>
        <dsp:cNvSpPr/>
      </dsp:nvSpPr>
      <dsp:spPr>
        <a:xfrm>
          <a:off x="1249028" y="1544386"/>
          <a:ext cx="1799819" cy="179981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5C9E4-176E-4D58-88ED-1988AE005899}">
      <dsp:nvSpPr>
        <dsp:cNvPr id="0" name=""/>
        <dsp:cNvSpPr/>
      </dsp:nvSpPr>
      <dsp:spPr>
        <a:xfrm>
          <a:off x="3017023" y="1"/>
          <a:ext cx="1079891" cy="1079891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600" kern="1200" dirty="0">
            <a:solidFill>
              <a:schemeClr val="bg1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175169" y="158147"/>
        <a:ext cx="763599" cy="763599"/>
      </dsp:txXfrm>
    </dsp:sp>
    <dsp:sp modelId="{7D04EE9E-1C23-47DA-857E-00C8AD696695}">
      <dsp:nvSpPr>
        <dsp:cNvPr id="0" name=""/>
        <dsp:cNvSpPr/>
      </dsp:nvSpPr>
      <dsp:spPr>
        <a:xfrm>
          <a:off x="4204903" y="1"/>
          <a:ext cx="1619837" cy="1079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altLang="en-US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04903" y="1"/>
        <a:ext cx="1619837" cy="1079891"/>
      </dsp:txXfrm>
    </dsp:sp>
    <dsp:sp modelId="{E1905704-725E-48B7-A358-44A4DA066841}">
      <dsp:nvSpPr>
        <dsp:cNvPr id="0" name=""/>
        <dsp:cNvSpPr/>
      </dsp:nvSpPr>
      <dsp:spPr>
        <a:xfrm>
          <a:off x="3695916" y="1124163"/>
          <a:ext cx="1079891" cy="107989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54062" y="1282309"/>
        <a:ext cx="763599" cy="763599"/>
      </dsp:txXfrm>
    </dsp:sp>
    <dsp:sp modelId="{40DE3C42-5C89-4C32-8469-EF472585D807}">
      <dsp:nvSpPr>
        <dsp:cNvPr id="0" name=""/>
        <dsp:cNvSpPr/>
      </dsp:nvSpPr>
      <dsp:spPr>
        <a:xfrm>
          <a:off x="4883797" y="1124163"/>
          <a:ext cx="1619837" cy="1079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883797" y="1124163"/>
        <a:ext cx="1619837" cy="1079891"/>
      </dsp:txXfrm>
    </dsp:sp>
    <dsp:sp modelId="{A0802531-893C-4515-B8D7-EE4B7CAD373C}">
      <dsp:nvSpPr>
        <dsp:cNvPr id="0" name=""/>
        <dsp:cNvSpPr/>
      </dsp:nvSpPr>
      <dsp:spPr>
        <a:xfrm>
          <a:off x="3344919" y="2600975"/>
          <a:ext cx="1079891" cy="1079891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503065" y="2759121"/>
        <a:ext cx="763599" cy="763599"/>
      </dsp:txXfrm>
    </dsp:sp>
    <dsp:sp modelId="{CB43CD6D-0365-4CB8-BDFC-AFF861F5E322}">
      <dsp:nvSpPr>
        <dsp:cNvPr id="0" name=""/>
        <dsp:cNvSpPr/>
      </dsp:nvSpPr>
      <dsp:spPr>
        <a:xfrm>
          <a:off x="4532799" y="2600975"/>
          <a:ext cx="1619837" cy="1079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altLang="en-US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532799" y="2600975"/>
        <a:ext cx="1619837" cy="1079891"/>
      </dsp:txXfrm>
    </dsp:sp>
    <dsp:sp modelId="{212A3376-94CB-4712-B4EF-C5E53D7B8FA5}">
      <dsp:nvSpPr>
        <dsp:cNvPr id="0" name=""/>
        <dsp:cNvSpPr/>
      </dsp:nvSpPr>
      <dsp:spPr>
        <a:xfrm>
          <a:off x="2648294" y="3807565"/>
          <a:ext cx="1079891" cy="107989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06440" y="3965711"/>
        <a:ext cx="763599" cy="763599"/>
      </dsp:txXfrm>
    </dsp:sp>
    <dsp:sp modelId="{5AD4F6A9-0799-49B8-8DF9-53464F06E373}">
      <dsp:nvSpPr>
        <dsp:cNvPr id="0" name=""/>
        <dsp:cNvSpPr/>
      </dsp:nvSpPr>
      <dsp:spPr>
        <a:xfrm>
          <a:off x="3836174" y="3807565"/>
          <a:ext cx="1619837" cy="1079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altLang="en-US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36174" y="3807565"/>
        <a:ext cx="1619837" cy="1079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33337" y="612069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33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20712"/>
            <a:ext cx="3305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滅蚊大作戰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4929" y="2890153"/>
            <a:ext cx="3812809" cy="3688440"/>
          </a:xfrm>
          <a:prstGeom prst="noSmoking">
            <a:avLst>
              <a:gd name="adj" fmla="val 1251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6699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98054" l="1717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708" y="2690845"/>
            <a:ext cx="2418919" cy="200105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523" b="98054" l="1717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635" y="4748219"/>
            <a:ext cx="2080800" cy="172134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054" l="1717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35944" y="4691904"/>
            <a:ext cx="2390581" cy="197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513840"/>
            <a:ext cx="6129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b="1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7200" b="1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68163" y="748716"/>
            <a:ext cx="61298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絕孳生源四</a:t>
            </a:r>
            <a:r>
              <a:rPr lang="zh-TW" altLang="en-US" sz="6000" b="1" dirty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訣杜竅</a:t>
            </a: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49143991"/>
              </p:ext>
            </p:extLst>
          </p:nvPr>
        </p:nvGraphicFramePr>
        <p:xfrm>
          <a:off x="1076128" y="1672046"/>
          <a:ext cx="7401666" cy="488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96221" y="4911635"/>
            <a:ext cx="2203617" cy="1335495"/>
          </a:xfrm>
          <a:prstGeom prst="rightArrow">
            <a:avLst/>
          </a:prstGeom>
          <a:solidFill>
            <a:srgbClr val="FF33CC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80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清松手寫體1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2019-10-21T03:48:30Z</dcterms:modified>
</cp:coreProperties>
</file>