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C6CB"/>
    <a:srgbClr val="FF99FF"/>
    <a:srgbClr val="FF0066"/>
    <a:srgbClr val="FF00FF"/>
    <a:srgbClr val="CC0099"/>
    <a:srgbClr val="800080"/>
    <a:srgbClr val="F2220C"/>
    <a:srgbClr val="FF33CC"/>
    <a:srgbClr val="3399FF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07A609-1859-4FF6-872A-C00DBF101AED}" type="doc">
      <dgm:prSet loTypeId="urn:microsoft.com/office/officeart/2005/8/layout/radial2" loCatId="relationship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5A34C724-ADC3-4F21-A280-F7AEFEAB7BDE}">
      <dgm:prSet custT="1"/>
      <dgm:spPr>
        <a:solidFill>
          <a:srgbClr val="800080"/>
        </a:solidFill>
      </dgm:spPr>
      <dgm:t>
        <a:bodyPr/>
        <a:lstStyle/>
        <a:p>
          <a:pPr rtl="0"/>
          <a:r>
            <a:rPr lang="zh-TW" altLang="en-US" sz="28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altLang="en-US" sz="28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2702222C-7244-4DA9-8348-56033E9CEC12}" type="parTrans" cxnId="{2884CB6A-ACE1-4745-A619-239EE3E98E72}">
      <dgm:prSet/>
      <dgm:spPr/>
      <dgm:t>
        <a:bodyPr/>
        <a:lstStyle/>
        <a:p>
          <a:endParaRPr lang="zh-TW" altLang="en-US"/>
        </a:p>
      </dgm:t>
    </dgm:pt>
    <dgm:pt modelId="{77974709-3BCD-4361-8DB1-0032D45C7B72}" type="sibTrans" cxnId="{2884CB6A-ACE1-4745-A619-239EE3E98E72}">
      <dgm:prSet/>
      <dgm:spPr/>
      <dgm:t>
        <a:bodyPr/>
        <a:lstStyle/>
        <a:p>
          <a:endParaRPr lang="zh-TW" altLang="en-US"/>
        </a:p>
      </dgm:t>
    </dgm:pt>
    <dgm:pt modelId="{5842F599-BCD2-4D58-A975-DA4555055250}">
      <dgm:prSet custT="1"/>
      <dgm:spPr/>
      <dgm:t>
        <a:bodyPr/>
        <a:lstStyle/>
        <a:p>
          <a:pPr rtl="0"/>
          <a:r>
            <a:rPr lang="zh-TW" altLang="en-US" sz="28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altLang="en-US" sz="28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88BE29A-860D-41B6-8F0F-578A6BCE81C6}" type="parTrans" cxnId="{CE92B7E4-311B-4CF9-8332-454C2B330DDF}">
      <dgm:prSet/>
      <dgm:spPr/>
      <dgm:t>
        <a:bodyPr/>
        <a:lstStyle/>
        <a:p>
          <a:endParaRPr lang="zh-TW" altLang="en-US"/>
        </a:p>
      </dgm:t>
    </dgm:pt>
    <dgm:pt modelId="{35DD3538-28F4-41DF-BFB9-00493F11000B}" type="sibTrans" cxnId="{CE92B7E4-311B-4CF9-8332-454C2B330DDF}">
      <dgm:prSet/>
      <dgm:spPr/>
      <dgm:t>
        <a:bodyPr/>
        <a:lstStyle/>
        <a:p>
          <a:endParaRPr lang="zh-TW" altLang="en-US"/>
        </a:p>
      </dgm:t>
    </dgm:pt>
    <dgm:pt modelId="{299F1874-E16D-4303-833D-65D6D42BD57B}">
      <dgm:prSet custT="1"/>
      <dgm:spPr>
        <a:solidFill>
          <a:srgbClr val="CC0099"/>
        </a:solidFill>
      </dgm:spPr>
      <dgm:t>
        <a:bodyPr/>
        <a:lstStyle/>
        <a:p>
          <a:pPr rtl="0"/>
          <a:r>
            <a:rPr lang="zh-TW" altLang="en-US" sz="28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altLang="en-US" sz="28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1C361210-7F09-4C24-B53D-E6B372B67D73}" type="parTrans" cxnId="{27F85C33-F883-4317-9B72-D07131E63C23}">
      <dgm:prSet/>
      <dgm:spPr/>
      <dgm:t>
        <a:bodyPr/>
        <a:lstStyle/>
        <a:p>
          <a:endParaRPr lang="zh-TW" altLang="en-US"/>
        </a:p>
      </dgm:t>
    </dgm:pt>
    <dgm:pt modelId="{345E81FC-02F2-4893-83CC-2D2516340885}" type="sibTrans" cxnId="{27F85C33-F883-4317-9B72-D07131E63C23}">
      <dgm:prSet/>
      <dgm:spPr/>
      <dgm:t>
        <a:bodyPr/>
        <a:lstStyle/>
        <a:p>
          <a:endParaRPr lang="zh-TW" altLang="en-US"/>
        </a:p>
      </dgm:t>
    </dgm:pt>
    <dgm:pt modelId="{3EA26B4A-B6D0-4E24-B4E5-074AA04FC06E}">
      <dgm:prSet custT="1"/>
      <dgm:spPr/>
      <dgm:t>
        <a:bodyPr/>
        <a:lstStyle/>
        <a:p>
          <a:pPr rtl="0"/>
          <a:r>
            <a:rPr lang="zh-TW" altLang="en-US" sz="28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altLang="en-US" sz="28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AEE37463-5744-483A-BE4B-916B8B5DDFF3}" type="parTrans" cxnId="{F86577F2-61FA-4EF9-AB18-9E891A06C688}">
      <dgm:prSet/>
      <dgm:spPr/>
      <dgm:t>
        <a:bodyPr/>
        <a:lstStyle/>
        <a:p>
          <a:endParaRPr lang="zh-TW" altLang="en-US"/>
        </a:p>
      </dgm:t>
    </dgm:pt>
    <dgm:pt modelId="{56D629E0-EE3C-4F67-8065-56A5AADE6224}" type="sibTrans" cxnId="{F86577F2-61FA-4EF9-AB18-9E891A06C688}">
      <dgm:prSet/>
      <dgm:spPr/>
      <dgm:t>
        <a:bodyPr/>
        <a:lstStyle/>
        <a:p>
          <a:endParaRPr lang="zh-TW" altLang="en-US"/>
        </a:p>
      </dgm:t>
    </dgm:pt>
    <dgm:pt modelId="{DCB7C943-1FF2-4062-BE3B-0560E98090FB}">
      <dgm:prSet custT="1"/>
      <dgm:spPr>
        <a:solidFill>
          <a:srgbClr val="FF00FF"/>
        </a:solidFill>
      </dgm:spPr>
      <dgm:t>
        <a:bodyPr/>
        <a:lstStyle/>
        <a:p>
          <a:pPr rtl="0"/>
          <a:r>
            <a:rPr lang="zh-TW" altLang="en-US" sz="28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altLang="en-US" sz="28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2975CC49-5EE1-40E6-BCC2-34956BD56740}" type="parTrans" cxnId="{3C2BEEC5-60E5-4A40-915B-1790F1C0A035}">
      <dgm:prSet/>
      <dgm:spPr/>
      <dgm:t>
        <a:bodyPr/>
        <a:lstStyle/>
        <a:p>
          <a:endParaRPr lang="zh-TW" altLang="en-US"/>
        </a:p>
      </dgm:t>
    </dgm:pt>
    <dgm:pt modelId="{9CAE07DB-7622-4045-BE1A-3AA892DEFCBE}" type="sibTrans" cxnId="{3C2BEEC5-60E5-4A40-915B-1790F1C0A035}">
      <dgm:prSet/>
      <dgm:spPr/>
      <dgm:t>
        <a:bodyPr/>
        <a:lstStyle/>
        <a:p>
          <a:endParaRPr lang="zh-TW" altLang="en-US"/>
        </a:p>
      </dgm:t>
    </dgm:pt>
    <dgm:pt modelId="{B66EAA0C-BB3B-404C-85BB-E2FF268D5E1C}">
      <dgm:prSet custT="1"/>
      <dgm:spPr/>
      <dgm:t>
        <a:bodyPr/>
        <a:lstStyle/>
        <a:p>
          <a:pPr rtl="0"/>
          <a:r>
            <a:rPr lang="zh-TW" altLang="en-US" sz="28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altLang="en-US" sz="28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2AD9479-F9B9-4955-9DC5-F9881A10ACC3}" type="parTrans" cxnId="{759D7F52-229B-49F7-A7CB-EC38B0811750}">
      <dgm:prSet/>
      <dgm:spPr/>
      <dgm:t>
        <a:bodyPr/>
        <a:lstStyle/>
        <a:p>
          <a:endParaRPr lang="zh-TW" altLang="en-US"/>
        </a:p>
      </dgm:t>
    </dgm:pt>
    <dgm:pt modelId="{32A2054F-8F4B-4A4B-8A0C-2323DE2DA7DC}" type="sibTrans" cxnId="{759D7F52-229B-49F7-A7CB-EC38B0811750}">
      <dgm:prSet/>
      <dgm:spPr/>
      <dgm:t>
        <a:bodyPr/>
        <a:lstStyle/>
        <a:p>
          <a:endParaRPr lang="zh-TW" altLang="en-US"/>
        </a:p>
      </dgm:t>
    </dgm:pt>
    <dgm:pt modelId="{6CD8F402-ADC8-4498-8A70-4A3E8FDC9A11}">
      <dgm:prSet custT="1"/>
      <dgm:spPr>
        <a:solidFill>
          <a:srgbClr val="FF0066"/>
        </a:solidFill>
      </dgm:spPr>
      <dgm:t>
        <a:bodyPr/>
        <a:lstStyle/>
        <a:p>
          <a:pPr rtl="0"/>
          <a:r>
            <a:rPr lang="zh-TW" altLang="en-US" sz="28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altLang="en-US" sz="28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AEB31520-B6FA-4A64-B9DB-802286C26A0C}" type="parTrans" cxnId="{7ACD78C4-046D-410F-91D7-DCE10C729749}">
      <dgm:prSet/>
      <dgm:spPr/>
      <dgm:t>
        <a:bodyPr/>
        <a:lstStyle/>
        <a:p>
          <a:endParaRPr lang="zh-TW" altLang="en-US"/>
        </a:p>
      </dgm:t>
    </dgm:pt>
    <dgm:pt modelId="{DBC80E6E-2A58-4095-97E6-169BD35C2D3E}" type="sibTrans" cxnId="{7ACD78C4-046D-410F-91D7-DCE10C729749}">
      <dgm:prSet/>
      <dgm:spPr/>
      <dgm:t>
        <a:bodyPr/>
        <a:lstStyle/>
        <a:p>
          <a:endParaRPr lang="zh-TW" altLang="en-US"/>
        </a:p>
      </dgm:t>
    </dgm:pt>
    <dgm:pt modelId="{D24EA453-422A-43CC-949B-30A2C003B0F5}">
      <dgm:prSet custT="1"/>
      <dgm:spPr/>
      <dgm:t>
        <a:bodyPr/>
        <a:lstStyle/>
        <a:p>
          <a:pPr rtl="0"/>
          <a:r>
            <a:rPr lang="zh-TW" altLang="en-US" sz="28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altLang="en-US" sz="28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F94DD076-8A25-444B-8760-1AA90DCB96C2}" type="parTrans" cxnId="{4CC2D765-537E-420A-B45D-85E34C583941}">
      <dgm:prSet/>
      <dgm:spPr/>
      <dgm:t>
        <a:bodyPr/>
        <a:lstStyle/>
        <a:p>
          <a:endParaRPr lang="zh-TW" altLang="en-US"/>
        </a:p>
      </dgm:t>
    </dgm:pt>
    <dgm:pt modelId="{952B74A1-0539-4BCD-88CA-7C1B379CB73D}" type="sibTrans" cxnId="{4CC2D765-537E-420A-B45D-85E34C583941}">
      <dgm:prSet/>
      <dgm:spPr/>
      <dgm:t>
        <a:bodyPr/>
        <a:lstStyle/>
        <a:p>
          <a:endParaRPr lang="zh-TW" altLang="en-US"/>
        </a:p>
      </dgm:t>
    </dgm:pt>
    <dgm:pt modelId="{5EE5566A-66C9-4B77-B551-3F06280E937F}" type="pres">
      <dgm:prSet presAssocID="{B807A609-1859-4FF6-872A-C00DBF101AE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CF1D280-FA98-4230-8C44-060BE67B9086}" type="pres">
      <dgm:prSet presAssocID="{B807A609-1859-4FF6-872A-C00DBF101AED}" presName="cycle" presStyleCnt="0"/>
      <dgm:spPr/>
    </dgm:pt>
    <dgm:pt modelId="{B70103DE-8B7A-49E1-AD46-5699735002B2}" type="pres">
      <dgm:prSet presAssocID="{B807A609-1859-4FF6-872A-C00DBF101AED}" presName="centerShape" presStyleCnt="0"/>
      <dgm:spPr/>
    </dgm:pt>
    <dgm:pt modelId="{D5122666-ACFB-499A-AA67-A6C9FDB039B9}" type="pres">
      <dgm:prSet presAssocID="{B807A609-1859-4FF6-872A-C00DBF101AED}" presName="connSite" presStyleLbl="node1" presStyleIdx="0" presStyleCnt="5"/>
      <dgm:spPr/>
    </dgm:pt>
    <dgm:pt modelId="{B65B15F8-A285-4D05-89A6-275B62BFC2F0}" type="pres">
      <dgm:prSet presAssocID="{B807A609-1859-4FF6-872A-C00DBF101AED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4E0F6EC-83C2-45E1-9D3E-3E4B5748AFC0}" type="pres">
      <dgm:prSet presAssocID="{2702222C-7244-4DA9-8348-56033E9CEC12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202E5004-46E0-414B-8505-27CF1E3B3599}" type="pres">
      <dgm:prSet presAssocID="{5A34C724-ADC3-4F21-A280-F7AEFEAB7BDE}" presName="node" presStyleCnt="0"/>
      <dgm:spPr/>
    </dgm:pt>
    <dgm:pt modelId="{0894BA64-8A36-466F-A320-90BF1ED4B4FB}" type="pres">
      <dgm:prSet presAssocID="{5A34C724-ADC3-4F21-A280-F7AEFEAB7BDE}" presName="parentNode" presStyleLbl="node1" presStyleIdx="1" presStyleCnt="5" custLinFactNeighborX="8354" custLinFactNeighborY="139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1C3DB0-6199-4F6D-821E-69EDC711274E}" type="pres">
      <dgm:prSet presAssocID="{5A34C724-ADC3-4F21-A280-F7AEFEAB7BDE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0CFE06-B863-4FA6-8005-B0883C1287DB}" type="pres">
      <dgm:prSet presAssocID="{1C361210-7F09-4C24-B53D-E6B372B67D7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D7818130-3FBC-49DC-8A08-C1D1A5ABD7FC}" type="pres">
      <dgm:prSet presAssocID="{299F1874-E16D-4303-833D-65D6D42BD57B}" presName="node" presStyleCnt="0"/>
      <dgm:spPr/>
    </dgm:pt>
    <dgm:pt modelId="{0322CD9D-CE9D-4A80-A59B-16EC2DAA89AB}" type="pres">
      <dgm:prSet presAssocID="{299F1874-E16D-4303-833D-65D6D42BD57B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D25AD9-C454-4B14-A6E4-07617DC0B6A8}" type="pres">
      <dgm:prSet presAssocID="{299F1874-E16D-4303-833D-65D6D42BD57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6312DE-30F3-4E2A-8D2F-5DB587B68E38}" type="pres">
      <dgm:prSet presAssocID="{2975CC49-5EE1-40E6-BCC2-34956BD5674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414392C-FF00-44F9-94CA-3132D24556C5}" type="pres">
      <dgm:prSet presAssocID="{DCB7C943-1FF2-4062-BE3B-0560E98090FB}" presName="node" presStyleCnt="0"/>
      <dgm:spPr/>
    </dgm:pt>
    <dgm:pt modelId="{51F59B24-5047-482F-8F29-61BAE83D76D0}" type="pres">
      <dgm:prSet presAssocID="{DCB7C943-1FF2-4062-BE3B-0560E98090FB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282D56-C431-4697-8EE6-A5B4A75C9F8D}" type="pres">
      <dgm:prSet presAssocID="{DCB7C943-1FF2-4062-BE3B-0560E98090FB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07F368-E703-4D0A-8A3E-EB5B8ECA3CD1}" type="pres">
      <dgm:prSet presAssocID="{AEB31520-B6FA-4A64-B9DB-802286C26A0C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17881069-470E-4F1C-A664-89011D9BA3A3}" type="pres">
      <dgm:prSet presAssocID="{6CD8F402-ADC8-4498-8A70-4A3E8FDC9A11}" presName="node" presStyleCnt="0"/>
      <dgm:spPr/>
    </dgm:pt>
    <dgm:pt modelId="{9090744E-AA2D-4194-9503-22EC2FB21885}" type="pres">
      <dgm:prSet presAssocID="{6CD8F402-ADC8-4498-8A70-4A3E8FDC9A11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999932-0903-4F7F-BE1C-44F381108F52}" type="pres">
      <dgm:prSet presAssocID="{6CD8F402-ADC8-4498-8A70-4A3E8FDC9A11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81A6243-8964-4AA0-A362-82E869E3DE8F}" type="presOf" srcId="{AEB31520-B6FA-4A64-B9DB-802286C26A0C}" destId="{3F07F368-E703-4D0A-8A3E-EB5B8ECA3CD1}" srcOrd="0" destOrd="0" presId="urn:microsoft.com/office/officeart/2005/8/layout/radial2"/>
    <dgm:cxn modelId="{CE92B7E4-311B-4CF9-8332-454C2B330DDF}" srcId="{5A34C724-ADC3-4F21-A280-F7AEFEAB7BDE}" destId="{5842F599-BCD2-4D58-A975-DA4555055250}" srcOrd="0" destOrd="0" parTransId="{E88BE29A-860D-41B6-8F0F-578A6BCE81C6}" sibTransId="{35DD3538-28F4-41DF-BFB9-00493F11000B}"/>
    <dgm:cxn modelId="{079B0081-3163-42B4-9C8F-E238F86CA0B3}" type="presOf" srcId="{DCB7C943-1FF2-4062-BE3B-0560E98090FB}" destId="{51F59B24-5047-482F-8F29-61BAE83D76D0}" srcOrd="0" destOrd="0" presId="urn:microsoft.com/office/officeart/2005/8/layout/radial2"/>
    <dgm:cxn modelId="{3EB3EF06-8BBD-484E-A65D-5900D5D15C25}" type="presOf" srcId="{299F1874-E16D-4303-833D-65D6D42BD57B}" destId="{0322CD9D-CE9D-4A80-A59B-16EC2DAA89AB}" srcOrd="0" destOrd="0" presId="urn:microsoft.com/office/officeart/2005/8/layout/radial2"/>
    <dgm:cxn modelId="{6B53CF80-6E43-47D4-B8E9-054D668CE106}" type="presOf" srcId="{B66EAA0C-BB3B-404C-85BB-E2FF268D5E1C}" destId="{1C282D56-C431-4697-8EE6-A5B4A75C9F8D}" srcOrd="0" destOrd="0" presId="urn:microsoft.com/office/officeart/2005/8/layout/radial2"/>
    <dgm:cxn modelId="{066A6BBE-FD85-4C66-9565-1E5F75776AAC}" type="presOf" srcId="{2975CC49-5EE1-40E6-BCC2-34956BD56740}" destId="{EF6312DE-30F3-4E2A-8D2F-5DB587B68E38}" srcOrd="0" destOrd="0" presId="urn:microsoft.com/office/officeart/2005/8/layout/radial2"/>
    <dgm:cxn modelId="{68287308-E296-4594-9877-6FCCDB1E9352}" type="presOf" srcId="{2702222C-7244-4DA9-8348-56033E9CEC12}" destId="{F4E0F6EC-83C2-45E1-9D3E-3E4B5748AFC0}" srcOrd="0" destOrd="0" presId="urn:microsoft.com/office/officeart/2005/8/layout/radial2"/>
    <dgm:cxn modelId="{4CC2D765-537E-420A-B45D-85E34C583941}" srcId="{6CD8F402-ADC8-4498-8A70-4A3E8FDC9A11}" destId="{D24EA453-422A-43CC-949B-30A2C003B0F5}" srcOrd="0" destOrd="0" parTransId="{F94DD076-8A25-444B-8760-1AA90DCB96C2}" sibTransId="{952B74A1-0539-4BCD-88CA-7C1B379CB73D}"/>
    <dgm:cxn modelId="{2588041F-9D00-499B-9845-45B7DE032FBF}" type="presOf" srcId="{3EA26B4A-B6D0-4E24-B4E5-074AA04FC06E}" destId="{B9D25AD9-C454-4B14-A6E4-07617DC0B6A8}" srcOrd="0" destOrd="0" presId="urn:microsoft.com/office/officeart/2005/8/layout/radial2"/>
    <dgm:cxn modelId="{F86577F2-61FA-4EF9-AB18-9E891A06C688}" srcId="{299F1874-E16D-4303-833D-65D6D42BD57B}" destId="{3EA26B4A-B6D0-4E24-B4E5-074AA04FC06E}" srcOrd="0" destOrd="0" parTransId="{AEE37463-5744-483A-BE4B-916B8B5DDFF3}" sibTransId="{56D629E0-EE3C-4F67-8065-56A5AADE6224}"/>
    <dgm:cxn modelId="{C463DED4-BBE3-4A24-9885-6EEFAD4E3A24}" type="presOf" srcId="{1C361210-7F09-4C24-B53D-E6B372B67D73}" destId="{5C0CFE06-B863-4FA6-8005-B0883C1287DB}" srcOrd="0" destOrd="0" presId="urn:microsoft.com/office/officeart/2005/8/layout/radial2"/>
    <dgm:cxn modelId="{3C2BEEC5-60E5-4A40-915B-1790F1C0A035}" srcId="{B807A609-1859-4FF6-872A-C00DBF101AED}" destId="{DCB7C943-1FF2-4062-BE3B-0560E98090FB}" srcOrd="2" destOrd="0" parTransId="{2975CC49-5EE1-40E6-BCC2-34956BD56740}" sibTransId="{9CAE07DB-7622-4045-BE1A-3AA892DEFCBE}"/>
    <dgm:cxn modelId="{7ACD78C4-046D-410F-91D7-DCE10C729749}" srcId="{B807A609-1859-4FF6-872A-C00DBF101AED}" destId="{6CD8F402-ADC8-4498-8A70-4A3E8FDC9A11}" srcOrd="3" destOrd="0" parTransId="{AEB31520-B6FA-4A64-B9DB-802286C26A0C}" sibTransId="{DBC80E6E-2A58-4095-97E6-169BD35C2D3E}"/>
    <dgm:cxn modelId="{6C46E7F5-C2D8-4CEA-A779-A6F4230A40BE}" type="presOf" srcId="{6CD8F402-ADC8-4498-8A70-4A3E8FDC9A11}" destId="{9090744E-AA2D-4194-9503-22EC2FB21885}" srcOrd="0" destOrd="0" presId="urn:microsoft.com/office/officeart/2005/8/layout/radial2"/>
    <dgm:cxn modelId="{3E67C89C-B4AD-47FE-85B6-37BC407090F2}" type="presOf" srcId="{B807A609-1859-4FF6-872A-C00DBF101AED}" destId="{5EE5566A-66C9-4B77-B551-3F06280E937F}" srcOrd="0" destOrd="0" presId="urn:microsoft.com/office/officeart/2005/8/layout/radial2"/>
    <dgm:cxn modelId="{487502B7-8673-4D3E-84CC-9BE56EDB4F0D}" type="presOf" srcId="{D24EA453-422A-43CC-949B-30A2C003B0F5}" destId="{C6999932-0903-4F7F-BE1C-44F381108F52}" srcOrd="0" destOrd="0" presId="urn:microsoft.com/office/officeart/2005/8/layout/radial2"/>
    <dgm:cxn modelId="{27F85C33-F883-4317-9B72-D07131E63C23}" srcId="{B807A609-1859-4FF6-872A-C00DBF101AED}" destId="{299F1874-E16D-4303-833D-65D6D42BD57B}" srcOrd="1" destOrd="0" parTransId="{1C361210-7F09-4C24-B53D-E6B372B67D73}" sibTransId="{345E81FC-02F2-4893-83CC-2D2516340885}"/>
    <dgm:cxn modelId="{759D7F52-229B-49F7-A7CB-EC38B0811750}" srcId="{DCB7C943-1FF2-4062-BE3B-0560E98090FB}" destId="{B66EAA0C-BB3B-404C-85BB-E2FF268D5E1C}" srcOrd="0" destOrd="0" parTransId="{C2AD9479-F9B9-4955-9DC5-F9881A10ACC3}" sibTransId="{32A2054F-8F4B-4A4B-8A0C-2323DE2DA7DC}"/>
    <dgm:cxn modelId="{2884CB6A-ACE1-4745-A619-239EE3E98E72}" srcId="{B807A609-1859-4FF6-872A-C00DBF101AED}" destId="{5A34C724-ADC3-4F21-A280-F7AEFEAB7BDE}" srcOrd="0" destOrd="0" parTransId="{2702222C-7244-4DA9-8348-56033E9CEC12}" sibTransId="{77974709-3BCD-4361-8DB1-0032D45C7B72}"/>
    <dgm:cxn modelId="{204DEB6F-112E-45EC-B5AD-D7D72BE51A24}" type="presOf" srcId="{5842F599-BCD2-4D58-A975-DA4555055250}" destId="{831C3DB0-6199-4F6D-821E-69EDC711274E}" srcOrd="0" destOrd="0" presId="urn:microsoft.com/office/officeart/2005/8/layout/radial2"/>
    <dgm:cxn modelId="{E93B620E-65AA-42D3-AD3E-0FD3DF43215A}" type="presOf" srcId="{5A34C724-ADC3-4F21-A280-F7AEFEAB7BDE}" destId="{0894BA64-8A36-466F-A320-90BF1ED4B4FB}" srcOrd="0" destOrd="0" presId="urn:microsoft.com/office/officeart/2005/8/layout/radial2"/>
    <dgm:cxn modelId="{19D077E3-02BA-4011-B34B-7442B921D84D}" type="presParOf" srcId="{5EE5566A-66C9-4B77-B551-3F06280E937F}" destId="{CCF1D280-FA98-4230-8C44-060BE67B9086}" srcOrd="0" destOrd="0" presId="urn:microsoft.com/office/officeart/2005/8/layout/radial2"/>
    <dgm:cxn modelId="{1D5D2E39-7347-4770-919C-CE9DDAD1E458}" type="presParOf" srcId="{CCF1D280-FA98-4230-8C44-060BE67B9086}" destId="{B70103DE-8B7A-49E1-AD46-5699735002B2}" srcOrd="0" destOrd="0" presId="urn:microsoft.com/office/officeart/2005/8/layout/radial2"/>
    <dgm:cxn modelId="{63E21759-2504-4205-B5B1-F683007D8DEA}" type="presParOf" srcId="{B70103DE-8B7A-49E1-AD46-5699735002B2}" destId="{D5122666-ACFB-499A-AA67-A6C9FDB039B9}" srcOrd="0" destOrd="0" presId="urn:microsoft.com/office/officeart/2005/8/layout/radial2"/>
    <dgm:cxn modelId="{878D503D-195F-4FBB-80DE-05B15CA65AF6}" type="presParOf" srcId="{B70103DE-8B7A-49E1-AD46-5699735002B2}" destId="{B65B15F8-A285-4D05-89A6-275B62BFC2F0}" srcOrd="1" destOrd="0" presId="urn:microsoft.com/office/officeart/2005/8/layout/radial2"/>
    <dgm:cxn modelId="{76AF7817-1550-4B22-BA3D-78C564DF8A42}" type="presParOf" srcId="{CCF1D280-FA98-4230-8C44-060BE67B9086}" destId="{F4E0F6EC-83C2-45E1-9D3E-3E4B5748AFC0}" srcOrd="1" destOrd="0" presId="urn:microsoft.com/office/officeart/2005/8/layout/radial2"/>
    <dgm:cxn modelId="{0EC07CCC-11D8-4F7D-B317-D9D8EB94FDF8}" type="presParOf" srcId="{CCF1D280-FA98-4230-8C44-060BE67B9086}" destId="{202E5004-46E0-414B-8505-27CF1E3B3599}" srcOrd="2" destOrd="0" presId="urn:microsoft.com/office/officeart/2005/8/layout/radial2"/>
    <dgm:cxn modelId="{0F98A70D-20B1-4981-A771-671500B4FDFF}" type="presParOf" srcId="{202E5004-46E0-414B-8505-27CF1E3B3599}" destId="{0894BA64-8A36-466F-A320-90BF1ED4B4FB}" srcOrd="0" destOrd="0" presId="urn:microsoft.com/office/officeart/2005/8/layout/radial2"/>
    <dgm:cxn modelId="{0DA5BAFB-2B58-434F-9ABE-09E98B7DCB13}" type="presParOf" srcId="{202E5004-46E0-414B-8505-27CF1E3B3599}" destId="{831C3DB0-6199-4F6D-821E-69EDC711274E}" srcOrd="1" destOrd="0" presId="urn:microsoft.com/office/officeart/2005/8/layout/radial2"/>
    <dgm:cxn modelId="{B9B2A551-BA70-457A-AA5C-36BB2A43F4B4}" type="presParOf" srcId="{CCF1D280-FA98-4230-8C44-060BE67B9086}" destId="{5C0CFE06-B863-4FA6-8005-B0883C1287DB}" srcOrd="3" destOrd="0" presId="urn:microsoft.com/office/officeart/2005/8/layout/radial2"/>
    <dgm:cxn modelId="{1141B2CF-4766-4F06-A7C7-29BDFBBCB6F7}" type="presParOf" srcId="{CCF1D280-FA98-4230-8C44-060BE67B9086}" destId="{D7818130-3FBC-49DC-8A08-C1D1A5ABD7FC}" srcOrd="4" destOrd="0" presId="urn:microsoft.com/office/officeart/2005/8/layout/radial2"/>
    <dgm:cxn modelId="{231A1CC4-2CCF-43ED-8CCA-1B398123DCEA}" type="presParOf" srcId="{D7818130-3FBC-49DC-8A08-C1D1A5ABD7FC}" destId="{0322CD9D-CE9D-4A80-A59B-16EC2DAA89AB}" srcOrd="0" destOrd="0" presId="urn:microsoft.com/office/officeart/2005/8/layout/radial2"/>
    <dgm:cxn modelId="{366D5259-FE09-41B2-B820-E04129F0B179}" type="presParOf" srcId="{D7818130-3FBC-49DC-8A08-C1D1A5ABD7FC}" destId="{B9D25AD9-C454-4B14-A6E4-07617DC0B6A8}" srcOrd="1" destOrd="0" presId="urn:microsoft.com/office/officeart/2005/8/layout/radial2"/>
    <dgm:cxn modelId="{69CAFDE6-CFCB-4531-8DFF-9A6F50202D39}" type="presParOf" srcId="{CCF1D280-FA98-4230-8C44-060BE67B9086}" destId="{EF6312DE-30F3-4E2A-8D2F-5DB587B68E38}" srcOrd="5" destOrd="0" presId="urn:microsoft.com/office/officeart/2005/8/layout/radial2"/>
    <dgm:cxn modelId="{4E32AB85-D4B9-446C-AF66-CE1A0BA716C6}" type="presParOf" srcId="{CCF1D280-FA98-4230-8C44-060BE67B9086}" destId="{6414392C-FF00-44F9-94CA-3132D24556C5}" srcOrd="6" destOrd="0" presId="urn:microsoft.com/office/officeart/2005/8/layout/radial2"/>
    <dgm:cxn modelId="{39EC7605-2F40-4300-8EAE-DA4192F06ABB}" type="presParOf" srcId="{6414392C-FF00-44F9-94CA-3132D24556C5}" destId="{51F59B24-5047-482F-8F29-61BAE83D76D0}" srcOrd="0" destOrd="0" presId="urn:microsoft.com/office/officeart/2005/8/layout/radial2"/>
    <dgm:cxn modelId="{BF399B91-7EAB-44EF-A64B-BC3609909BB4}" type="presParOf" srcId="{6414392C-FF00-44F9-94CA-3132D24556C5}" destId="{1C282D56-C431-4697-8EE6-A5B4A75C9F8D}" srcOrd="1" destOrd="0" presId="urn:microsoft.com/office/officeart/2005/8/layout/radial2"/>
    <dgm:cxn modelId="{2B66FEF5-308F-4706-A051-DB4CF492A044}" type="presParOf" srcId="{CCF1D280-FA98-4230-8C44-060BE67B9086}" destId="{3F07F368-E703-4D0A-8A3E-EB5B8ECA3CD1}" srcOrd="7" destOrd="0" presId="urn:microsoft.com/office/officeart/2005/8/layout/radial2"/>
    <dgm:cxn modelId="{EDDF64A2-BA0E-4CE2-A1DF-C3393E73336F}" type="presParOf" srcId="{CCF1D280-FA98-4230-8C44-060BE67B9086}" destId="{17881069-470E-4F1C-A664-89011D9BA3A3}" srcOrd="8" destOrd="0" presId="urn:microsoft.com/office/officeart/2005/8/layout/radial2"/>
    <dgm:cxn modelId="{6E8C9012-74F0-4795-A459-F40D6D9BAFB9}" type="presParOf" srcId="{17881069-470E-4F1C-A664-89011D9BA3A3}" destId="{9090744E-AA2D-4194-9503-22EC2FB21885}" srcOrd="0" destOrd="0" presId="urn:microsoft.com/office/officeart/2005/8/layout/radial2"/>
    <dgm:cxn modelId="{442A300A-9C85-4A1B-9CB1-6A6295520DE6}" type="presParOf" srcId="{17881069-470E-4F1C-A664-89011D9BA3A3}" destId="{C6999932-0903-4F7F-BE1C-44F381108F5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07F368-E703-4D0A-8A3E-EB5B8ECA3CD1}">
      <dsp:nvSpPr>
        <dsp:cNvPr id="0" name=""/>
        <dsp:cNvSpPr/>
      </dsp:nvSpPr>
      <dsp:spPr>
        <a:xfrm rot="3683684">
          <a:off x="2293200" y="2996040"/>
          <a:ext cx="787884" cy="39682"/>
        </a:xfrm>
        <a:custGeom>
          <a:avLst/>
          <a:gdLst/>
          <a:ahLst/>
          <a:cxnLst/>
          <a:rect l="0" t="0" r="0" b="0"/>
          <a:pathLst>
            <a:path>
              <a:moveTo>
                <a:pt x="0" y="19841"/>
              </a:moveTo>
              <a:lnTo>
                <a:pt x="787884" y="1984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6312DE-30F3-4E2A-8D2F-5DB587B68E38}">
      <dsp:nvSpPr>
        <dsp:cNvPr id="0" name=""/>
        <dsp:cNvSpPr/>
      </dsp:nvSpPr>
      <dsp:spPr>
        <a:xfrm rot="1312896">
          <a:off x="2727115" y="2427493"/>
          <a:ext cx="562439" cy="39682"/>
        </a:xfrm>
        <a:custGeom>
          <a:avLst/>
          <a:gdLst/>
          <a:ahLst/>
          <a:cxnLst/>
          <a:rect l="0" t="0" r="0" b="0"/>
          <a:pathLst>
            <a:path>
              <a:moveTo>
                <a:pt x="0" y="19841"/>
              </a:moveTo>
              <a:lnTo>
                <a:pt x="562439" y="1984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0CFE06-B863-4FA6-8005-B0883C1287DB}">
      <dsp:nvSpPr>
        <dsp:cNvPr id="0" name=""/>
        <dsp:cNvSpPr/>
      </dsp:nvSpPr>
      <dsp:spPr>
        <a:xfrm rot="20287104">
          <a:off x="2727115" y="1778251"/>
          <a:ext cx="562439" cy="39682"/>
        </a:xfrm>
        <a:custGeom>
          <a:avLst/>
          <a:gdLst/>
          <a:ahLst/>
          <a:cxnLst/>
          <a:rect l="0" t="0" r="0" b="0"/>
          <a:pathLst>
            <a:path>
              <a:moveTo>
                <a:pt x="0" y="19841"/>
              </a:moveTo>
              <a:lnTo>
                <a:pt x="562439" y="1984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E0F6EC-83C2-45E1-9D3E-3E4B5748AFC0}">
      <dsp:nvSpPr>
        <dsp:cNvPr id="0" name=""/>
        <dsp:cNvSpPr/>
      </dsp:nvSpPr>
      <dsp:spPr>
        <a:xfrm rot="18051606">
          <a:off x="2331979" y="1211657"/>
          <a:ext cx="801248" cy="39682"/>
        </a:xfrm>
        <a:custGeom>
          <a:avLst/>
          <a:gdLst/>
          <a:ahLst/>
          <a:cxnLst/>
          <a:rect l="0" t="0" r="0" b="0"/>
          <a:pathLst>
            <a:path>
              <a:moveTo>
                <a:pt x="0" y="19841"/>
              </a:moveTo>
              <a:lnTo>
                <a:pt x="801248" y="1984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5B15F8-A285-4D05-89A6-275B62BFC2F0}">
      <dsp:nvSpPr>
        <dsp:cNvPr id="0" name=""/>
        <dsp:cNvSpPr/>
      </dsp:nvSpPr>
      <dsp:spPr>
        <a:xfrm>
          <a:off x="1418192" y="1340841"/>
          <a:ext cx="1563744" cy="1563744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894BA64-8A36-466F-A320-90BF1ED4B4FB}">
      <dsp:nvSpPr>
        <dsp:cNvPr id="0" name=""/>
        <dsp:cNvSpPr/>
      </dsp:nvSpPr>
      <dsp:spPr>
        <a:xfrm>
          <a:off x="2709612" y="15764"/>
          <a:ext cx="938246" cy="938246"/>
        </a:xfrm>
        <a:prstGeom prst="ellipse">
          <a:avLst/>
        </a:prstGeom>
        <a:solidFill>
          <a:srgbClr val="80008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altLang="en-US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847015" y="153167"/>
        <a:ext cx="663440" cy="663440"/>
      </dsp:txXfrm>
    </dsp:sp>
    <dsp:sp modelId="{831C3DB0-6199-4F6D-821E-69EDC711274E}">
      <dsp:nvSpPr>
        <dsp:cNvPr id="0" name=""/>
        <dsp:cNvSpPr/>
      </dsp:nvSpPr>
      <dsp:spPr>
        <a:xfrm>
          <a:off x="3741683" y="15764"/>
          <a:ext cx="1407370" cy="938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altLang="en-US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741683" y="15764"/>
        <a:ext cx="1407370" cy="938246"/>
      </dsp:txXfrm>
    </dsp:sp>
    <dsp:sp modelId="{0322CD9D-CE9D-4A80-A59B-16EC2DAA89AB}">
      <dsp:nvSpPr>
        <dsp:cNvPr id="0" name=""/>
        <dsp:cNvSpPr/>
      </dsp:nvSpPr>
      <dsp:spPr>
        <a:xfrm>
          <a:off x="3235497" y="1049324"/>
          <a:ext cx="938246" cy="938246"/>
        </a:xfrm>
        <a:prstGeom prst="ellipse">
          <a:avLst/>
        </a:prstGeom>
        <a:solidFill>
          <a:srgbClr val="CC0099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altLang="en-US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372900" y="1186727"/>
        <a:ext cx="663440" cy="663440"/>
      </dsp:txXfrm>
    </dsp:sp>
    <dsp:sp modelId="{B9D25AD9-C454-4B14-A6E4-07617DC0B6A8}">
      <dsp:nvSpPr>
        <dsp:cNvPr id="0" name=""/>
        <dsp:cNvSpPr/>
      </dsp:nvSpPr>
      <dsp:spPr>
        <a:xfrm>
          <a:off x="4267569" y="1049324"/>
          <a:ext cx="1407370" cy="938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altLang="en-US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267569" y="1049324"/>
        <a:ext cx="1407370" cy="938246"/>
      </dsp:txXfrm>
    </dsp:sp>
    <dsp:sp modelId="{51F59B24-5047-482F-8F29-61BAE83D76D0}">
      <dsp:nvSpPr>
        <dsp:cNvPr id="0" name=""/>
        <dsp:cNvSpPr/>
      </dsp:nvSpPr>
      <dsp:spPr>
        <a:xfrm>
          <a:off x="3235497" y="2257857"/>
          <a:ext cx="938246" cy="938246"/>
        </a:xfrm>
        <a:prstGeom prst="ellipse">
          <a:avLst/>
        </a:prstGeom>
        <a:solidFill>
          <a:srgbClr val="FF00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altLang="en-US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372900" y="2395260"/>
        <a:ext cx="663440" cy="663440"/>
      </dsp:txXfrm>
    </dsp:sp>
    <dsp:sp modelId="{1C282D56-C431-4697-8EE6-A5B4A75C9F8D}">
      <dsp:nvSpPr>
        <dsp:cNvPr id="0" name=""/>
        <dsp:cNvSpPr/>
      </dsp:nvSpPr>
      <dsp:spPr>
        <a:xfrm>
          <a:off x="4267569" y="2257857"/>
          <a:ext cx="1407370" cy="938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altLang="en-US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267569" y="2257857"/>
        <a:ext cx="1407370" cy="938246"/>
      </dsp:txXfrm>
    </dsp:sp>
    <dsp:sp modelId="{9090744E-AA2D-4194-9503-22EC2FB21885}">
      <dsp:nvSpPr>
        <dsp:cNvPr id="0" name=""/>
        <dsp:cNvSpPr/>
      </dsp:nvSpPr>
      <dsp:spPr>
        <a:xfrm>
          <a:off x="2631231" y="3304477"/>
          <a:ext cx="938246" cy="938246"/>
        </a:xfrm>
        <a:prstGeom prst="ellipse">
          <a:avLst/>
        </a:prstGeom>
        <a:solidFill>
          <a:srgbClr val="FF0066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altLang="en-US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768634" y="3441880"/>
        <a:ext cx="663440" cy="663440"/>
      </dsp:txXfrm>
    </dsp:sp>
    <dsp:sp modelId="{C6999932-0903-4F7F-BE1C-44F381108F52}">
      <dsp:nvSpPr>
        <dsp:cNvPr id="0" name=""/>
        <dsp:cNvSpPr/>
      </dsp:nvSpPr>
      <dsp:spPr>
        <a:xfrm>
          <a:off x="3663302" y="3304477"/>
          <a:ext cx="1407370" cy="938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altLang="en-US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663302" y="3304477"/>
        <a:ext cx="1407370" cy="938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332875" y="649820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681227" y="214161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滅蚊大作戰</a:t>
            </a:r>
            <a:endParaRPr lang="zh-TW" altLang="en-US" sz="32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61669" y="2955444"/>
            <a:ext cx="3801291" cy="3558891"/>
          </a:xfrm>
          <a:prstGeom prst="noSmoking">
            <a:avLst>
              <a:gd name="adj" fmla="val 9747"/>
            </a:avLst>
          </a:prstGeom>
          <a:solidFill>
            <a:srgbClr val="F2220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26" b="97017" l="4936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26301">
            <a:off x="4631793" y="3132044"/>
            <a:ext cx="2222371" cy="183846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26" b="97017" l="4936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96113" flipH="1">
            <a:off x="2544578" y="3650131"/>
            <a:ext cx="1867606" cy="154498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226" b="97017" l="4936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7338" flipH="1">
            <a:off x="3789580" y="4921156"/>
            <a:ext cx="1394102" cy="115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100975583"/>
              </p:ext>
            </p:extLst>
          </p:nvPr>
        </p:nvGraphicFramePr>
        <p:xfrm>
          <a:off x="1071154" y="1541418"/>
          <a:ext cx="7093132" cy="4245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457058" y="5016137"/>
            <a:ext cx="2377441" cy="1240972"/>
          </a:xfrm>
          <a:prstGeom prst="rightArrow">
            <a:avLst>
              <a:gd name="adj1" fmla="val 47444"/>
              <a:gd name="adj2" fmla="val 72619"/>
            </a:avLst>
          </a:prstGeom>
          <a:solidFill>
            <a:srgbClr val="65C6CB"/>
          </a:solidFill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文鼎特毛楷" panose="020B0609010101010101" pitchFamily="49" charset="-120"/>
                <a:ea typeface="文鼎特毛楷" panose="020B0609010101010101" pitchFamily="49" charset="-120"/>
                <a:hlinkClick r:id="rId8"/>
              </a:rPr>
              <a:t>衛福部疾管署</a:t>
            </a:r>
            <a:endParaRPr lang="zh-TW" altLang="en-US" sz="20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657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文鼎俏黑體P</vt:lpstr>
      <vt:lpstr>文鼎特毛楷</vt:lpstr>
      <vt:lpstr>清松手寫體1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2019-10-21T04:01:00Z</dcterms:modified>
</cp:coreProperties>
</file>