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7C80"/>
    <a:srgbClr val="FF6699"/>
    <a:srgbClr val="FF33CC"/>
    <a:srgbClr val="3399FF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69095-EFCF-4906-8E47-FAFDE53D61D8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A8AFD3C-FE75-4506-8113-B591286A2A60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859148DE-7818-4CEB-B8B9-8C147167F41B}" type="parTrans" cxnId="{14DB579C-75E1-470E-9131-F3D31C6FE6C2}">
      <dgm:prSet/>
      <dgm:spPr/>
      <dgm:t>
        <a:bodyPr/>
        <a:lstStyle/>
        <a:p>
          <a:endParaRPr lang="zh-TW" altLang="en-US"/>
        </a:p>
      </dgm:t>
    </dgm:pt>
    <dgm:pt modelId="{02EDD29B-17E6-485C-A8A0-688CD393085B}" type="sibTrans" cxnId="{14DB579C-75E1-470E-9131-F3D31C6FE6C2}">
      <dgm:prSet/>
      <dgm:spPr/>
      <dgm:t>
        <a:bodyPr/>
        <a:lstStyle/>
        <a:p>
          <a:endParaRPr lang="zh-TW" altLang="en-US"/>
        </a:p>
      </dgm:t>
    </dgm:pt>
    <dgm:pt modelId="{31564343-0FD5-47D6-83B3-56A41D33AAE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F99F08E0-797E-4FCD-B4DF-316C0B5B95FC}" type="parTrans" cxnId="{91BEA6F9-B3CD-4EF4-8108-53BF0F40D990}">
      <dgm:prSet/>
      <dgm:spPr/>
      <dgm:t>
        <a:bodyPr/>
        <a:lstStyle/>
        <a:p>
          <a:endParaRPr lang="zh-TW" altLang="en-US"/>
        </a:p>
      </dgm:t>
    </dgm:pt>
    <dgm:pt modelId="{C26CFBB9-C264-4002-BE5C-2562B3F721EB}" type="sibTrans" cxnId="{91BEA6F9-B3CD-4EF4-8108-53BF0F40D990}">
      <dgm:prSet/>
      <dgm:spPr/>
      <dgm:t>
        <a:bodyPr/>
        <a:lstStyle/>
        <a:p>
          <a:endParaRPr lang="zh-TW" altLang="en-US"/>
        </a:p>
      </dgm:t>
    </dgm:pt>
    <dgm:pt modelId="{AF0A2271-7139-484C-87E2-ED0F584E661C}">
      <dgm:prSet/>
      <dgm:spPr>
        <a:solidFill>
          <a:srgbClr val="FF7C8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CCEA94A2-63B7-471B-B6AD-4B11C102732A}" type="parTrans" cxnId="{68558780-A920-4FC4-90B5-9AE44A61ABB8}">
      <dgm:prSet/>
      <dgm:spPr/>
      <dgm:t>
        <a:bodyPr/>
        <a:lstStyle/>
        <a:p>
          <a:endParaRPr lang="zh-TW" altLang="en-US"/>
        </a:p>
      </dgm:t>
    </dgm:pt>
    <dgm:pt modelId="{662375ED-CE45-4BFA-A703-E2D99C7E7E4E}" type="sibTrans" cxnId="{68558780-A920-4FC4-90B5-9AE44A61ABB8}">
      <dgm:prSet/>
      <dgm:spPr/>
      <dgm:t>
        <a:bodyPr/>
        <a:lstStyle/>
        <a:p>
          <a:endParaRPr lang="zh-TW" altLang="en-US"/>
        </a:p>
      </dgm:t>
    </dgm:pt>
    <dgm:pt modelId="{99F6BCD7-72BC-4758-AA2F-C79DE255687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CA88B4FD-CF2B-4378-A684-69B822453282}" type="parTrans" cxnId="{6EEF16C6-3668-4D73-8674-5BC2CE28E9F2}">
      <dgm:prSet/>
      <dgm:spPr/>
      <dgm:t>
        <a:bodyPr/>
        <a:lstStyle/>
        <a:p>
          <a:endParaRPr lang="zh-TW" altLang="en-US"/>
        </a:p>
      </dgm:t>
    </dgm:pt>
    <dgm:pt modelId="{61177B0D-430C-425C-902D-4A57AF1D875C}" type="sibTrans" cxnId="{6EEF16C6-3668-4D73-8674-5BC2CE28E9F2}">
      <dgm:prSet/>
      <dgm:spPr/>
      <dgm:t>
        <a:bodyPr/>
        <a:lstStyle/>
        <a:p>
          <a:endParaRPr lang="zh-TW" altLang="en-US"/>
        </a:p>
      </dgm:t>
    </dgm:pt>
    <dgm:pt modelId="{97568A05-02DE-4D6B-BDD9-DD490F65B17A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003E1B9A-491C-4C3C-9F02-8E32649B553A}" type="parTrans" cxnId="{906AC611-94FA-4E83-AAC9-6BB88150A605}">
      <dgm:prSet/>
      <dgm:spPr/>
      <dgm:t>
        <a:bodyPr/>
        <a:lstStyle/>
        <a:p>
          <a:endParaRPr lang="zh-TW" altLang="en-US"/>
        </a:p>
      </dgm:t>
    </dgm:pt>
    <dgm:pt modelId="{73A29B75-9528-4BC5-B5E4-E854D2AAE355}" type="sibTrans" cxnId="{906AC611-94FA-4E83-AAC9-6BB88150A605}">
      <dgm:prSet/>
      <dgm:spPr/>
      <dgm:t>
        <a:bodyPr/>
        <a:lstStyle/>
        <a:p>
          <a:endParaRPr lang="zh-TW" altLang="en-US"/>
        </a:p>
      </dgm:t>
    </dgm:pt>
    <dgm:pt modelId="{05F68376-4AF7-40DA-A780-14A8A798621F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FF6927E8-6E80-445D-BBD8-D3DEED868532}" type="parTrans" cxnId="{EA20C386-B6BA-4752-AA0C-7AFC3ECC1C29}">
      <dgm:prSet/>
      <dgm:spPr/>
      <dgm:t>
        <a:bodyPr/>
        <a:lstStyle/>
        <a:p>
          <a:endParaRPr lang="zh-TW" altLang="en-US"/>
        </a:p>
      </dgm:t>
    </dgm:pt>
    <dgm:pt modelId="{A0FC5D2A-09D9-4C3E-9980-EF5D031BD67A}" type="sibTrans" cxnId="{EA20C386-B6BA-4752-AA0C-7AFC3ECC1C29}">
      <dgm:prSet/>
      <dgm:spPr/>
      <dgm:t>
        <a:bodyPr/>
        <a:lstStyle/>
        <a:p>
          <a:endParaRPr lang="zh-TW" altLang="en-US"/>
        </a:p>
      </dgm:t>
    </dgm:pt>
    <dgm:pt modelId="{47EA2C1A-3718-4226-A6A4-49B2E1C6B679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215EE129-ED0A-4D98-B2E5-1C0197358909}" type="parTrans" cxnId="{13476522-CB73-453F-AC46-F5C10AD0FFB3}">
      <dgm:prSet/>
      <dgm:spPr/>
      <dgm:t>
        <a:bodyPr/>
        <a:lstStyle/>
        <a:p>
          <a:endParaRPr lang="zh-TW" altLang="en-US"/>
        </a:p>
      </dgm:t>
    </dgm:pt>
    <dgm:pt modelId="{8C401E66-E8E1-4829-AD40-2C9DD0902A59}" type="sibTrans" cxnId="{13476522-CB73-453F-AC46-F5C10AD0FFB3}">
      <dgm:prSet/>
      <dgm:spPr/>
      <dgm:t>
        <a:bodyPr/>
        <a:lstStyle/>
        <a:p>
          <a:endParaRPr lang="zh-TW" altLang="en-US"/>
        </a:p>
      </dgm:t>
    </dgm:pt>
    <dgm:pt modelId="{54E4ADD4-1E14-4E26-8800-AB2836E8C888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gm:t>
    </dgm:pt>
    <dgm:pt modelId="{9F31F779-BB82-42ED-9E3C-6C2B1AD18BF6}" type="parTrans" cxnId="{FE24D41F-15D6-4FAE-B7C3-36CA9F3E0278}">
      <dgm:prSet/>
      <dgm:spPr/>
      <dgm:t>
        <a:bodyPr/>
        <a:lstStyle/>
        <a:p>
          <a:endParaRPr lang="zh-TW" altLang="en-US"/>
        </a:p>
      </dgm:t>
    </dgm:pt>
    <dgm:pt modelId="{10B023DC-39C6-4DE4-8A83-5DB0E8087AB9}" type="sibTrans" cxnId="{FE24D41F-15D6-4FAE-B7C3-36CA9F3E0278}">
      <dgm:prSet/>
      <dgm:spPr/>
      <dgm:t>
        <a:bodyPr/>
        <a:lstStyle/>
        <a:p>
          <a:endParaRPr lang="zh-TW" altLang="en-US"/>
        </a:p>
      </dgm:t>
    </dgm:pt>
    <dgm:pt modelId="{F050675F-BEEB-48E1-8136-484B79D44189}" type="pres">
      <dgm:prSet presAssocID="{17169095-EFCF-4906-8E47-FAFDE53D61D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4FEFB0B-D992-4D97-8560-B9EDD74B155D}" type="pres">
      <dgm:prSet presAssocID="{17169095-EFCF-4906-8E47-FAFDE53D61D8}" presName="cycle" presStyleCnt="0"/>
      <dgm:spPr/>
    </dgm:pt>
    <dgm:pt modelId="{10E93171-2C59-43DB-B4C5-49F35EFA163D}" type="pres">
      <dgm:prSet presAssocID="{17169095-EFCF-4906-8E47-FAFDE53D61D8}" presName="centerShape" presStyleCnt="0"/>
      <dgm:spPr/>
    </dgm:pt>
    <dgm:pt modelId="{2EED52EF-D3A6-400E-A448-294555A0B7C2}" type="pres">
      <dgm:prSet presAssocID="{17169095-EFCF-4906-8E47-FAFDE53D61D8}" presName="connSite" presStyleLbl="node1" presStyleIdx="0" presStyleCnt="5"/>
      <dgm:spPr/>
    </dgm:pt>
    <dgm:pt modelId="{2C83393B-A3A0-4B26-A8DF-49098BB580C5}" type="pres">
      <dgm:prSet presAssocID="{17169095-EFCF-4906-8E47-FAFDE53D61D8}" presName="visible" presStyleLbl="node1" presStyleIdx="0" presStyleCnt="5" custScaleX="89317" custScaleY="83009" custLinFactNeighborX="1041" custLinFactNeighborY="-1777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7EA243-9ADC-4623-B4E8-B4A0DA34427C}" type="pres">
      <dgm:prSet presAssocID="{859148DE-7818-4CEB-B8B9-8C147167F41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B62EC2B-6AB0-4320-961D-0042E10CEF89}" type="pres">
      <dgm:prSet presAssocID="{BA8AFD3C-FE75-4506-8113-B591286A2A60}" presName="node" presStyleCnt="0"/>
      <dgm:spPr/>
    </dgm:pt>
    <dgm:pt modelId="{51A4308D-EE73-46BA-A651-64F283CFA7E8}" type="pres">
      <dgm:prSet presAssocID="{BA8AFD3C-FE75-4506-8113-B591286A2A6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3FC881-8214-4D86-BB14-F880F35268CA}" type="pres">
      <dgm:prSet presAssocID="{BA8AFD3C-FE75-4506-8113-B591286A2A6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5C40D8-E834-4FBF-8991-8B8356E8ED22}" type="pres">
      <dgm:prSet presAssocID="{CCEA94A2-63B7-471B-B6AD-4B11C102732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6D1F0B8-3D22-4606-B22B-58E383CF005C}" type="pres">
      <dgm:prSet presAssocID="{AF0A2271-7139-484C-87E2-ED0F584E661C}" presName="node" presStyleCnt="0"/>
      <dgm:spPr/>
    </dgm:pt>
    <dgm:pt modelId="{18DB00B5-FD9B-45E0-8AE2-E233CF26C9C0}" type="pres">
      <dgm:prSet presAssocID="{AF0A2271-7139-484C-87E2-ED0F584E661C}" presName="parentNode" presStyleLbl="node1" presStyleIdx="2" presStyleCnt="5" custLinFactNeighborX="3969" custLinFactNeighborY="396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C03641-752F-4DF1-BE81-01635A25FC7B}" type="pres">
      <dgm:prSet presAssocID="{AF0A2271-7139-484C-87E2-ED0F584E661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4BA3E-B6E3-4B85-B5C6-76DF732D9B2F}" type="pres">
      <dgm:prSet presAssocID="{003E1B9A-491C-4C3C-9F02-8E32649B553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FB56774-352E-43C3-8A5C-9E0F9CA4FB65}" type="pres">
      <dgm:prSet presAssocID="{97568A05-02DE-4D6B-BDD9-DD490F65B17A}" presName="node" presStyleCnt="0"/>
      <dgm:spPr/>
    </dgm:pt>
    <dgm:pt modelId="{DB008B04-ABF7-4E0B-94B2-3C7BC6F0C627}" type="pres">
      <dgm:prSet presAssocID="{97568A05-02DE-4D6B-BDD9-DD490F65B17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2BD0AE-565A-46E2-9EDF-ED5C051F001A}" type="pres">
      <dgm:prSet presAssocID="{97568A05-02DE-4D6B-BDD9-DD490F65B17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D1A79E-6B3C-4938-92AC-1142102605C6}" type="pres">
      <dgm:prSet presAssocID="{215EE129-ED0A-4D98-B2E5-1C019735890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860BBF3-04A1-4FDF-B78D-4AB61EB3DF92}" type="pres">
      <dgm:prSet presAssocID="{47EA2C1A-3718-4226-A6A4-49B2E1C6B679}" presName="node" presStyleCnt="0"/>
      <dgm:spPr/>
    </dgm:pt>
    <dgm:pt modelId="{5AE49469-FFA2-4B05-8F15-CE7743408E18}" type="pres">
      <dgm:prSet presAssocID="{47EA2C1A-3718-4226-A6A4-49B2E1C6B67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632460-5D4C-4D4A-965C-FB5F2AB6FDA2}" type="pres">
      <dgm:prSet presAssocID="{47EA2C1A-3718-4226-A6A4-49B2E1C6B67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6AC611-94FA-4E83-AAC9-6BB88150A605}" srcId="{17169095-EFCF-4906-8E47-FAFDE53D61D8}" destId="{97568A05-02DE-4D6B-BDD9-DD490F65B17A}" srcOrd="2" destOrd="0" parTransId="{003E1B9A-491C-4C3C-9F02-8E32649B553A}" sibTransId="{73A29B75-9528-4BC5-B5E4-E854D2AAE355}"/>
    <dgm:cxn modelId="{A3A298E6-5133-4FB3-82B3-21368B393082}" type="presOf" srcId="{97568A05-02DE-4D6B-BDD9-DD490F65B17A}" destId="{DB008B04-ABF7-4E0B-94B2-3C7BC6F0C627}" srcOrd="0" destOrd="0" presId="urn:microsoft.com/office/officeart/2005/8/layout/radial2"/>
    <dgm:cxn modelId="{60B63C1F-CBF3-4B5C-9108-17EBB6196FFE}" type="presOf" srcId="{31564343-0FD5-47D6-83B3-56A41D33AAEB}" destId="{0F3FC881-8214-4D86-BB14-F880F35268CA}" srcOrd="0" destOrd="0" presId="urn:microsoft.com/office/officeart/2005/8/layout/radial2"/>
    <dgm:cxn modelId="{65A3725A-530F-4D67-BF44-871ED5F29714}" type="presOf" srcId="{859148DE-7818-4CEB-B8B9-8C147167F41B}" destId="{EA7EA243-9ADC-4623-B4E8-B4A0DA34427C}" srcOrd="0" destOrd="0" presId="urn:microsoft.com/office/officeart/2005/8/layout/radial2"/>
    <dgm:cxn modelId="{6EEF16C6-3668-4D73-8674-5BC2CE28E9F2}" srcId="{AF0A2271-7139-484C-87E2-ED0F584E661C}" destId="{99F6BCD7-72BC-4758-AA2F-C79DE255687C}" srcOrd="0" destOrd="0" parTransId="{CA88B4FD-CF2B-4378-A684-69B822453282}" sibTransId="{61177B0D-430C-425C-902D-4A57AF1D875C}"/>
    <dgm:cxn modelId="{50EEC548-CA00-44E5-B616-BB30F98B34F2}" type="presOf" srcId="{AF0A2271-7139-484C-87E2-ED0F584E661C}" destId="{18DB00B5-FD9B-45E0-8AE2-E233CF26C9C0}" srcOrd="0" destOrd="0" presId="urn:microsoft.com/office/officeart/2005/8/layout/radial2"/>
    <dgm:cxn modelId="{B28A104D-F851-49DB-9758-A824023E2CF3}" type="presOf" srcId="{003E1B9A-491C-4C3C-9F02-8E32649B553A}" destId="{27F4BA3E-B6E3-4B85-B5C6-76DF732D9B2F}" srcOrd="0" destOrd="0" presId="urn:microsoft.com/office/officeart/2005/8/layout/radial2"/>
    <dgm:cxn modelId="{11C73044-91C8-4F03-A61C-806F740A4A08}" type="presOf" srcId="{54E4ADD4-1E14-4E26-8800-AB2836E8C888}" destId="{16632460-5D4C-4D4A-965C-FB5F2AB6FDA2}" srcOrd="0" destOrd="0" presId="urn:microsoft.com/office/officeart/2005/8/layout/radial2"/>
    <dgm:cxn modelId="{91BEA6F9-B3CD-4EF4-8108-53BF0F40D990}" srcId="{BA8AFD3C-FE75-4506-8113-B591286A2A60}" destId="{31564343-0FD5-47D6-83B3-56A41D33AAEB}" srcOrd="0" destOrd="0" parTransId="{F99F08E0-797E-4FCD-B4DF-316C0B5B95FC}" sibTransId="{C26CFBB9-C264-4002-BE5C-2562B3F721EB}"/>
    <dgm:cxn modelId="{64022751-4A07-41AC-A349-A2DF5C499C16}" type="presOf" srcId="{17169095-EFCF-4906-8E47-FAFDE53D61D8}" destId="{F050675F-BEEB-48E1-8136-484B79D44189}" srcOrd="0" destOrd="0" presId="urn:microsoft.com/office/officeart/2005/8/layout/radial2"/>
    <dgm:cxn modelId="{13476522-CB73-453F-AC46-F5C10AD0FFB3}" srcId="{17169095-EFCF-4906-8E47-FAFDE53D61D8}" destId="{47EA2C1A-3718-4226-A6A4-49B2E1C6B679}" srcOrd="3" destOrd="0" parTransId="{215EE129-ED0A-4D98-B2E5-1C0197358909}" sibTransId="{8C401E66-E8E1-4829-AD40-2C9DD0902A59}"/>
    <dgm:cxn modelId="{9BB10A62-0784-45B9-8FC8-0D6F8D03C13A}" type="presOf" srcId="{BA8AFD3C-FE75-4506-8113-B591286A2A60}" destId="{51A4308D-EE73-46BA-A651-64F283CFA7E8}" srcOrd="0" destOrd="0" presId="urn:microsoft.com/office/officeart/2005/8/layout/radial2"/>
    <dgm:cxn modelId="{FB5E09A0-B190-4EED-9DD7-60850EC34A8D}" type="presOf" srcId="{CCEA94A2-63B7-471B-B6AD-4B11C102732A}" destId="{FA5C40D8-E834-4FBF-8991-8B8356E8ED22}" srcOrd="0" destOrd="0" presId="urn:microsoft.com/office/officeart/2005/8/layout/radial2"/>
    <dgm:cxn modelId="{EA20C386-B6BA-4752-AA0C-7AFC3ECC1C29}" srcId="{97568A05-02DE-4D6B-BDD9-DD490F65B17A}" destId="{05F68376-4AF7-40DA-A780-14A8A798621F}" srcOrd="0" destOrd="0" parTransId="{FF6927E8-6E80-445D-BBD8-D3DEED868532}" sibTransId="{A0FC5D2A-09D9-4C3E-9980-EF5D031BD67A}"/>
    <dgm:cxn modelId="{D1F43E04-59AD-4E64-AF42-3E299DCF0241}" type="presOf" srcId="{05F68376-4AF7-40DA-A780-14A8A798621F}" destId="{782BD0AE-565A-46E2-9EDF-ED5C051F001A}" srcOrd="0" destOrd="0" presId="urn:microsoft.com/office/officeart/2005/8/layout/radial2"/>
    <dgm:cxn modelId="{E67F3B42-BA32-4EB2-9309-512B98C77FEE}" type="presOf" srcId="{215EE129-ED0A-4D98-B2E5-1C0197358909}" destId="{26D1A79E-6B3C-4938-92AC-1142102605C6}" srcOrd="0" destOrd="0" presId="urn:microsoft.com/office/officeart/2005/8/layout/radial2"/>
    <dgm:cxn modelId="{A8EA9B77-329A-48C7-A681-0696028D1F83}" type="presOf" srcId="{99F6BCD7-72BC-4758-AA2F-C79DE255687C}" destId="{73C03641-752F-4DF1-BE81-01635A25FC7B}" srcOrd="0" destOrd="0" presId="urn:microsoft.com/office/officeart/2005/8/layout/radial2"/>
    <dgm:cxn modelId="{14DB579C-75E1-470E-9131-F3D31C6FE6C2}" srcId="{17169095-EFCF-4906-8E47-FAFDE53D61D8}" destId="{BA8AFD3C-FE75-4506-8113-B591286A2A60}" srcOrd="0" destOrd="0" parTransId="{859148DE-7818-4CEB-B8B9-8C147167F41B}" sibTransId="{02EDD29B-17E6-485C-A8A0-688CD393085B}"/>
    <dgm:cxn modelId="{24276AB2-3470-4EE9-817A-C82DBD284DF4}" type="presOf" srcId="{47EA2C1A-3718-4226-A6A4-49B2E1C6B679}" destId="{5AE49469-FFA2-4B05-8F15-CE7743408E18}" srcOrd="0" destOrd="0" presId="urn:microsoft.com/office/officeart/2005/8/layout/radial2"/>
    <dgm:cxn modelId="{68558780-A920-4FC4-90B5-9AE44A61ABB8}" srcId="{17169095-EFCF-4906-8E47-FAFDE53D61D8}" destId="{AF0A2271-7139-484C-87E2-ED0F584E661C}" srcOrd="1" destOrd="0" parTransId="{CCEA94A2-63B7-471B-B6AD-4B11C102732A}" sibTransId="{662375ED-CE45-4BFA-A703-E2D99C7E7E4E}"/>
    <dgm:cxn modelId="{FE24D41F-15D6-4FAE-B7C3-36CA9F3E0278}" srcId="{47EA2C1A-3718-4226-A6A4-49B2E1C6B679}" destId="{54E4ADD4-1E14-4E26-8800-AB2836E8C888}" srcOrd="0" destOrd="0" parTransId="{9F31F779-BB82-42ED-9E3C-6C2B1AD18BF6}" sibTransId="{10B023DC-39C6-4DE4-8A83-5DB0E8087AB9}"/>
    <dgm:cxn modelId="{720869AD-9442-49D6-92E4-E44B8E3B2E83}" type="presParOf" srcId="{F050675F-BEEB-48E1-8136-484B79D44189}" destId="{94FEFB0B-D992-4D97-8560-B9EDD74B155D}" srcOrd="0" destOrd="0" presId="urn:microsoft.com/office/officeart/2005/8/layout/radial2"/>
    <dgm:cxn modelId="{94B7CD2C-D7A4-4F9B-9B3A-CD36291AB807}" type="presParOf" srcId="{94FEFB0B-D992-4D97-8560-B9EDD74B155D}" destId="{10E93171-2C59-43DB-B4C5-49F35EFA163D}" srcOrd="0" destOrd="0" presId="urn:microsoft.com/office/officeart/2005/8/layout/radial2"/>
    <dgm:cxn modelId="{D6DF43DF-E4B4-42F2-B09D-D6DC267C121F}" type="presParOf" srcId="{10E93171-2C59-43DB-B4C5-49F35EFA163D}" destId="{2EED52EF-D3A6-400E-A448-294555A0B7C2}" srcOrd="0" destOrd="0" presId="urn:microsoft.com/office/officeart/2005/8/layout/radial2"/>
    <dgm:cxn modelId="{50728F63-03BC-470E-A35E-0D0C67DFED63}" type="presParOf" srcId="{10E93171-2C59-43DB-B4C5-49F35EFA163D}" destId="{2C83393B-A3A0-4B26-A8DF-49098BB580C5}" srcOrd="1" destOrd="0" presId="urn:microsoft.com/office/officeart/2005/8/layout/radial2"/>
    <dgm:cxn modelId="{5DF23D01-6AB6-40D2-8789-42632B193CD4}" type="presParOf" srcId="{94FEFB0B-D992-4D97-8560-B9EDD74B155D}" destId="{EA7EA243-9ADC-4623-B4E8-B4A0DA34427C}" srcOrd="1" destOrd="0" presId="urn:microsoft.com/office/officeart/2005/8/layout/radial2"/>
    <dgm:cxn modelId="{059E8A47-4409-40E8-8935-8F42B4199999}" type="presParOf" srcId="{94FEFB0B-D992-4D97-8560-B9EDD74B155D}" destId="{1B62EC2B-6AB0-4320-961D-0042E10CEF89}" srcOrd="2" destOrd="0" presId="urn:microsoft.com/office/officeart/2005/8/layout/radial2"/>
    <dgm:cxn modelId="{FD7959D6-0EA5-428C-BB80-61F2E3D29587}" type="presParOf" srcId="{1B62EC2B-6AB0-4320-961D-0042E10CEF89}" destId="{51A4308D-EE73-46BA-A651-64F283CFA7E8}" srcOrd="0" destOrd="0" presId="urn:microsoft.com/office/officeart/2005/8/layout/radial2"/>
    <dgm:cxn modelId="{1ED9C5A0-A726-42BE-88A6-97D50EE1116D}" type="presParOf" srcId="{1B62EC2B-6AB0-4320-961D-0042E10CEF89}" destId="{0F3FC881-8214-4D86-BB14-F880F35268CA}" srcOrd="1" destOrd="0" presId="urn:microsoft.com/office/officeart/2005/8/layout/radial2"/>
    <dgm:cxn modelId="{67D2ACDE-861C-4B08-8768-1F9CDEA10CEF}" type="presParOf" srcId="{94FEFB0B-D992-4D97-8560-B9EDD74B155D}" destId="{FA5C40D8-E834-4FBF-8991-8B8356E8ED22}" srcOrd="3" destOrd="0" presId="urn:microsoft.com/office/officeart/2005/8/layout/radial2"/>
    <dgm:cxn modelId="{F285AED1-E384-4E57-A71E-AC63C6BC73D9}" type="presParOf" srcId="{94FEFB0B-D992-4D97-8560-B9EDD74B155D}" destId="{76D1F0B8-3D22-4606-B22B-58E383CF005C}" srcOrd="4" destOrd="0" presId="urn:microsoft.com/office/officeart/2005/8/layout/radial2"/>
    <dgm:cxn modelId="{7F67F917-9DDC-4AF4-B7EC-8B6442ADD552}" type="presParOf" srcId="{76D1F0B8-3D22-4606-B22B-58E383CF005C}" destId="{18DB00B5-FD9B-45E0-8AE2-E233CF26C9C0}" srcOrd="0" destOrd="0" presId="urn:microsoft.com/office/officeart/2005/8/layout/radial2"/>
    <dgm:cxn modelId="{AFC5C7F3-155A-417C-8121-32FD1764ED2E}" type="presParOf" srcId="{76D1F0B8-3D22-4606-B22B-58E383CF005C}" destId="{73C03641-752F-4DF1-BE81-01635A25FC7B}" srcOrd="1" destOrd="0" presId="urn:microsoft.com/office/officeart/2005/8/layout/radial2"/>
    <dgm:cxn modelId="{BAEA9586-D8EF-4587-858D-D13479CD7CA3}" type="presParOf" srcId="{94FEFB0B-D992-4D97-8560-B9EDD74B155D}" destId="{27F4BA3E-B6E3-4B85-B5C6-76DF732D9B2F}" srcOrd="5" destOrd="0" presId="urn:microsoft.com/office/officeart/2005/8/layout/radial2"/>
    <dgm:cxn modelId="{FE3CD668-8990-45D4-9BCD-9FBFB009A3B3}" type="presParOf" srcId="{94FEFB0B-D992-4D97-8560-B9EDD74B155D}" destId="{FFB56774-352E-43C3-8A5C-9E0F9CA4FB65}" srcOrd="6" destOrd="0" presId="urn:microsoft.com/office/officeart/2005/8/layout/radial2"/>
    <dgm:cxn modelId="{A1510E3E-8F53-4587-93A3-06D6A942A769}" type="presParOf" srcId="{FFB56774-352E-43C3-8A5C-9E0F9CA4FB65}" destId="{DB008B04-ABF7-4E0B-94B2-3C7BC6F0C627}" srcOrd="0" destOrd="0" presId="urn:microsoft.com/office/officeart/2005/8/layout/radial2"/>
    <dgm:cxn modelId="{EB55A1E4-6FDB-41F1-99B0-955542FF5B3B}" type="presParOf" srcId="{FFB56774-352E-43C3-8A5C-9E0F9CA4FB65}" destId="{782BD0AE-565A-46E2-9EDF-ED5C051F001A}" srcOrd="1" destOrd="0" presId="urn:microsoft.com/office/officeart/2005/8/layout/radial2"/>
    <dgm:cxn modelId="{7852C1EE-1EE3-425A-BC05-5DD40A42CC11}" type="presParOf" srcId="{94FEFB0B-D992-4D97-8560-B9EDD74B155D}" destId="{26D1A79E-6B3C-4938-92AC-1142102605C6}" srcOrd="7" destOrd="0" presId="urn:microsoft.com/office/officeart/2005/8/layout/radial2"/>
    <dgm:cxn modelId="{2F041C8C-0289-479B-B366-3B658375CDA8}" type="presParOf" srcId="{94FEFB0B-D992-4D97-8560-B9EDD74B155D}" destId="{6860BBF3-04A1-4FDF-B78D-4AB61EB3DF92}" srcOrd="8" destOrd="0" presId="urn:microsoft.com/office/officeart/2005/8/layout/radial2"/>
    <dgm:cxn modelId="{E3CDA851-86D8-47C6-9892-05F925D24EBF}" type="presParOf" srcId="{6860BBF3-04A1-4FDF-B78D-4AB61EB3DF92}" destId="{5AE49469-FFA2-4B05-8F15-CE7743408E18}" srcOrd="0" destOrd="0" presId="urn:microsoft.com/office/officeart/2005/8/layout/radial2"/>
    <dgm:cxn modelId="{B59D5A94-9BEC-4A73-8B3D-EAD798D858FF}" type="presParOf" srcId="{6860BBF3-04A1-4FDF-B78D-4AB61EB3DF92}" destId="{16632460-5D4C-4D4A-965C-FB5F2AB6FDA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1A79E-6B3C-4938-92AC-1142102605C6}">
      <dsp:nvSpPr>
        <dsp:cNvPr id="0" name=""/>
        <dsp:cNvSpPr/>
      </dsp:nvSpPr>
      <dsp:spPr>
        <a:xfrm rot="3683418">
          <a:off x="2000366" y="3151916"/>
          <a:ext cx="82967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29675" y="2201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4BA3E-B6E3-4B85-B5C6-76DF732D9B2F}">
      <dsp:nvSpPr>
        <dsp:cNvPr id="0" name=""/>
        <dsp:cNvSpPr/>
      </dsp:nvSpPr>
      <dsp:spPr>
        <a:xfrm rot="1312765">
          <a:off x="2457052" y="2553434"/>
          <a:ext cx="592469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592469" y="2201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C40D8-E834-4FBF-8991-8B8356E8ED22}">
      <dsp:nvSpPr>
        <dsp:cNvPr id="0" name=""/>
        <dsp:cNvSpPr/>
      </dsp:nvSpPr>
      <dsp:spPr>
        <a:xfrm rot="20388574">
          <a:off x="2459279" y="1892578"/>
          <a:ext cx="621981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621981" y="2201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EA243-9ADC-4623-B4E8-B4A0DA34427C}">
      <dsp:nvSpPr>
        <dsp:cNvPr id="0" name=""/>
        <dsp:cNvSpPr/>
      </dsp:nvSpPr>
      <dsp:spPr>
        <a:xfrm rot="17916582">
          <a:off x="2000366" y="1271546"/>
          <a:ext cx="829675" cy="44033"/>
        </a:xfrm>
        <a:custGeom>
          <a:avLst/>
          <a:gdLst/>
          <a:ahLst/>
          <a:cxnLst/>
          <a:rect l="0" t="0" r="0" b="0"/>
          <a:pathLst>
            <a:path>
              <a:moveTo>
                <a:pt x="0" y="22016"/>
              </a:moveTo>
              <a:lnTo>
                <a:pt x="829675" y="2201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3393B-A3A0-4B26-A8DF-49098BB580C5}">
      <dsp:nvSpPr>
        <dsp:cNvPr id="0" name=""/>
        <dsp:cNvSpPr/>
      </dsp:nvSpPr>
      <dsp:spPr>
        <a:xfrm>
          <a:off x="1184574" y="1521460"/>
          <a:ext cx="1469898" cy="136608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A4308D-EE73-46BA-A651-64F283CFA7E8}">
      <dsp:nvSpPr>
        <dsp:cNvPr id="0" name=""/>
        <dsp:cNvSpPr/>
      </dsp:nvSpPr>
      <dsp:spPr>
        <a:xfrm>
          <a:off x="2356541" y="2231"/>
          <a:ext cx="987425" cy="987425"/>
        </a:xfrm>
        <a:prstGeom prst="ellipse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巡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2501146" y="146836"/>
        <a:ext cx="698215" cy="698215"/>
      </dsp:txXfrm>
    </dsp:sp>
    <dsp:sp modelId="{0F3FC881-8214-4D86-BB14-F880F35268CA}">
      <dsp:nvSpPr>
        <dsp:cNvPr id="0" name=""/>
        <dsp:cNvSpPr/>
      </dsp:nvSpPr>
      <dsp:spPr>
        <a:xfrm>
          <a:off x="3442709" y="2231"/>
          <a:ext cx="1481138" cy="987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巡檢容器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3442709" y="2231"/>
        <a:ext cx="1481138" cy="987425"/>
      </dsp:txXfrm>
    </dsp:sp>
    <dsp:sp modelId="{18DB00B5-FD9B-45E0-8AE2-E233CF26C9C0}">
      <dsp:nvSpPr>
        <dsp:cNvPr id="0" name=""/>
        <dsp:cNvSpPr/>
      </dsp:nvSpPr>
      <dsp:spPr>
        <a:xfrm>
          <a:off x="3031812" y="1143145"/>
          <a:ext cx="987425" cy="987425"/>
        </a:xfrm>
        <a:prstGeom prst="ellipse">
          <a:avLst/>
        </a:prstGeom>
        <a:solidFill>
          <a:srgbClr val="FF7C8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倒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3176417" y="1287750"/>
        <a:ext cx="698215" cy="698215"/>
      </dsp:txXfrm>
    </dsp:sp>
    <dsp:sp modelId="{73C03641-752F-4DF1-BE81-01635A25FC7B}">
      <dsp:nvSpPr>
        <dsp:cNvPr id="0" name=""/>
        <dsp:cNvSpPr/>
      </dsp:nvSpPr>
      <dsp:spPr>
        <a:xfrm>
          <a:off x="4117980" y="1143145"/>
          <a:ext cx="1481138" cy="987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倒掉積水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4117980" y="1143145"/>
        <a:ext cx="1481138" cy="987425"/>
      </dsp:txXfrm>
    </dsp:sp>
    <dsp:sp modelId="{DB008B04-ABF7-4E0B-94B2-3C7BC6F0C627}">
      <dsp:nvSpPr>
        <dsp:cNvPr id="0" name=""/>
        <dsp:cNvSpPr/>
      </dsp:nvSpPr>
      <dsp:spPr>
        <a:xfrm>
          <a:off x="2992621" y="2376115"/>
          <a:ext cx="987425" cy="9874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清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3137226" y="2520720"/>
        <a:ext cx="698215" cy="698215"/>
      </dsp:txXfrm>
    </dsp:sp>
    <dsp:sp modelId="{782BD0AE-565A-46E2-9EDF-ED5C051F001A}">
      <dsp:nvSpPr>
        <dsp:cNvPr id="0" name=""/>
        <dsp:cNvSpPr/>
      </dsp:nvSpPr>
      <dsp:spPr>
        <a:xfrm>
          <a:off x="4078790" y="2376115"/>
          <a:ext cx="1481138" cy="987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清潔容器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4078790" y="2376115"/>
        <a:ext cx="1481138" cy="987425"/>
      </dsp:txXfrm>
    </dsp:sp>
    <dsp:sp modelId="{5AE49469-FFA2-4B05-8F15-CE7743408E18}">
      <dsp:nvSpPr>
        <dsp:cNvPr id="0" name=""/>
        <dsp:cNvSpPr/>
      </dsp:nvSpPr>
      <dsp:spPr>
        <a:xfrm>
          <a:off x="2356541" y="3477838"/>
          <a:ext cx="987425" cy="987425"/>
        </a:xfrm>
        <a:prstGeom prst="ellipse">
          <a:avLst/>
        </a:prstGeom>
        <a:solidFill>
          <a:srgbClr val="FF66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刷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2501146" y="3622443"/>
        <a:ext cx="698215" cy="698215"/>
      </dsp:txXfrm>
    </dsp:sp>
    <dsp:sp modelId="{16632460-5D4C-4D4A-965C-FB5F2AB6FDA2}">
      <dsp:nvSpPr>
        <dsp:cNvPr id="0" name=""/>
        <dsp:cNvSpPr/>
      </dsp:nvSpPr>
      <dsp:spPr>
        <a:xfrm>
          <a:off x="3442709" y="3477838"/>
          <a:ext cx="1481138" cy="987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  <a:cs typeface="Arial" panose="020B0604020202020204" pitchFamily="34" charset="0"/>
            </a:rPr>
            <a:t>刷除蟲卵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  <a:cs typeface="Arial" panose="020B0604020202020204" pitchFamily="34" charset="0"/>
          </a:endParaRPr>
        </a:p>
      </dsp:txBody>
      <dsp:txXfrm>
        <a:off x="3442709" y="3477838"/>
        <a:ext cx="1481138" cy="987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452226" y="2178757"/>
            <a:ext cx="3711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99063" y="2763532"/>
            <a:ext cx="4402183" cy="3846274"/>
          </a:xfrm>
          <a:prstGeom prst="noSmoking">
            <a:avLst>
              <a:gd name="adj" fmla="val 1137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9701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3452" flipH="1">
            <a:off x="734546" y="2790922"/>
            <a:ext cx="3016816" cy="249567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9" b="9701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3272">
            <a:off x="4415013" y="2384630"/>
            <a:ext cx="2692072" cy="222702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9701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5306">
            <a:off x="4559594" y="4840867"/>
            <a:ext cx="2402910" cy="198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672046" y="37850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23626173"/>
              </p:ext>
            </p:extLst>
          </p:nvPr>
        </p:nvGraphicFramePr>
        <p:xfrm>
          <a:off x="1672046" y="1632858"/>
          <a:ext cx="6727371" cy="4467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19724" y="4428309"/>
            <a:ext cx="2364378" cy="1423851"/>
          </a:xfrm>
          <a:prstGeom prst="rightArrow">
            <a:avLst/>
          </a:prstGeom>
          <a:solidFill>
            <a:srgbClr val="FFCCCC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2019-10-21T03:54:14Z</dcterms:modified>
</cp:coreProperties>
</file>