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6699"/>
    <a:srgbClr val="FF99CC"/>
    <a:srgbClr val="FF33CC"/>
    <a:srgbClr val="3399FF"/>
    <a:srgbClr val="FF9900"/>
    <a:srgbClr val="FF0066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08D9EE-C7D4-4549-ADF7-1DDC33D1AD90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BA8590AF-D735-49DE-BDE2-2E6A94F484C8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A035AC0-B9BF-4A01-9927-6C6801A30EA5}" type="parTrans" cxnId="{1B0A77D0-0C3E-4F5B-9F4C-57A04DE57A57}">
      <dgm:prSet/>
      <dgm:spPr/>
      <dgm:t>
        <a:bodyPr/>
        <a:lstStyle/>
        <a:p>
          <a:endParaRPr lang="zh-TW" altLang="en-US"/>
        </a:p>
      </dgm:t>
    </dgm:pt>
    <dgm:pt modelId="{8DCA6D10-CF11-4FB3-9E9D-BDC530DDB6DB}" type="sibTrans" cxnId="{1B0A77D0-0C3E-4F5B-9F4C-57A04DE57A57}">
      <dgm:prSet/>
      <dgm:spPr/>
      <dgm:t>
        <a:bodyPr/>
        <a:lstStyle/>
        <a:p>
          <a:endParaRPr lang="zh-TW" altLang="en-US"/>
        </a:p>
      </dgm:t>
    </dgm:pt>
    <dgm:pt modelId="{A7A24CF5-435D-4DC5-9056-90CF95E9852E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8BA17B3-6687-4384-8A6A-AF49079A3334}" type="parTrans" cxnId="{232CF437-10EC-4240-B7FD-F1C514659773}">
      <dgm:prSet/>
      <dgm:spPr/>
      <dgm:t>
        <a:bodyPr/>
        <a:lstStyle/>
        <a:p>
          <a:endParaRPr lang="zh-TW" altLang="en-US"/>
        </a:p>
      </dgm:t>
    </dgm:pt>
    <dgm:pt modelId="{2428AFAB-E6BA-4814-8089-F46BBA952E8E}" type="sibTrans" cxnId="{232CF437-10EC-4240-B7FD-F1C514659773}">
      <dgm:prSet/>
      <dgm:spPr/>
      <dgm:t>
        <a:bodyPr/>
        <a:lstStyle/>
        <a:p>
          <a:endParaRPr lang="zh-TW" altLang="en-US"/>
        </a:p>
      </dgm:t>
    </dgm:pt>
    <dgm:pt modelId="{AF9E645D-C2C5-43BB-A643-1982B59A091B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9117A5B-AFF2-4ED1-B73D-30AF9C164C4F}" type="parTrans" cxnId="{FE4B354C-F17B-422C-9374-29A51838D1CB}">
      <dgm:prSet/>
      <dgm:spPr/>
      <dgm:t>
        <a:bodyPr/>
        <a:lstStyle/>
        <a:p>
          <a:endParaRPr lang="zh-TW" altLang="en-US"/>
        </a:p>
      </dgm:t>
    </dgm:pt>
    <dgm:pt modelId="{75E66ED7-40E2-4E04-9951-FF1800AC8CB8}" type="sibTrans" cxnId="{FE4B354C-F17B-422C-9374-29A51838D1CB}">
      <dgm:prSet/>
      <dgm:spPr/>
      <dgm:t>
        <a:bodyPr/>
        <a:lstStyle/>
        <a:p>
          <a:endParaRPr lang="zh-TW" altLang="en-US"/>
        </a:p>
      </dgm:t>
    </dgm:pt>
    <dgm:pt modelId="{1855ECB7-D137-4367-A2A2-04F84AC8453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231FC41-27E9-459E-B6C6-F3495F774A99}" type="parTrans" cxnId="{C6F6F50B-1E45-4345-B56B-31EA525D8E39}">
      <dgm:prSet/>
      <dgm:spPr/>
      <dgm:t>
        <a:bodyPr/>
        <a:lstStyle/>
        <a:p>
          <a:endParaRPr lang="zh-TW" altLang="en-US"/>
        </a:p>
      </dgm:t>
    </dgm:pt>
    <dgm:pt modelId="{9A261D38-F65F-4177-A373-A1D7A1091ADA}" type="sibTrans" cxnId="{C6F6F50B-1E45-4345-B56B-31EA525D8E39}">
      <dgm:prSet/>
      <dgm:spPr/>
      <dgm:t>
        <a:bodyPr/>
        <a:lstStyle/>
        <a:p>
          <a:endParaRPr lang="zh-TW" altLang="en-US"/>
        </a:p>
      </dgm:t>
    </dgm:pt>
    <dgm:pt modelId="{E072FB1C-28D2-4366-8D7A-5EAF9D5F8F7A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9DC00F6-73F8-4A0A-A9B0-88FC0339B91B}" type="parTrans" cxnId="{0DE2EBA0-84AD-4724-BEDB-C7F57C7805E9}">
      <dgm:prSet/>
      <dgm:spPr/>
      <dgm:t>
        <a:bodyPr/>
        <a:lstStyle/>
        <a:p>
          <a:endParaRPr lang="zh-TW" altLang="en-US"/>
        </a:p>
      </dgm:t>
    </dgm:pt>
    <dgm:pt modelId="{C089BFF9-97BC-4531-BB0C-6DF91AEBE6E0}" type="sibTrans" cxnId="{0DE2EBA0-84AD-4724-BEDB-C7F57C7805E9}">
      <dgm:prSet/>
      <dgm:spPr/>
      <dgm:t>
        <a:bodyPr/>
        <a:lstStyle/>
        <a:p>
          <a:endParaRPr lang="zh-TW" altLang="en-US"/>
        </a:p>
      </dgm:t>
    </dgm:pt>
    <dgm:pt modelId="{C770CDCB-9E89-4634-BC9E-DD8A613B760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A101ACC-FAC9-4795-912B-A006E40A99C3}" type="parTrans" cxnId="{A37DC6CA-885C-487D-9BC8-60A036DD52DD}">
      <dgm:prSet/>
      <dgm:spPr/>
      <dgm:t>
        <a:bodyPr/>
        <a:lstStyle/>
        <a:p>
          <a:endParaRPr lang="zh-TW" altLang="en-US"/>
        </a:p>
      </dgm:t>
    </dgm:pt>
    <dgm:pt modelId="{CD3B612C-D3C3-43AD-AE11-F0C7E05C378A}" type="sibTrans" cxnId="{A37DC6CA-885C-487D-9BC8-60A036DD52DD}">
      <dgm:prSet/>
      <dgm:spPr/>
      <dgm:t>
        <a:bodyPr/>
        <a:lstStyle/>
        <a:p>
          <a:endParaRPr lang="zh-TW" altLang="en-US"/>
        </a:p>
      </dgm:t>
    </dgm:pt>
    <dgm:pt modelId="{DC75F5B9-75A3-45BD-93F9-A3AD43EF6316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772FE13-8E39-4BEF-A6DA-8B79DA971FDF}" type="parTrans" cxnId="{4F67DA45-A42E-4E1A-AD72-63BE1FBCCFC5}">
      <dgm:prSet/>
      <dgm:spPr/>
      <dgm:t>
        <a:bodyPr/>
        <a:lstStyle/>
        <a:p>
          <a:endParaRPr lang="zh-TW" altLang="en-US"/>
        </a:p>
      </dgm:t>
    </dgm:pt>
    <dgm:pt modelId="{8E37EFBA-5922-41F6-8333-1427A170AE92}" type="sibTrans" cxnId="{4F67DA45-A42E-4E1A-AD72-63BE1FBCCFC5}">
      <dgm:prSet/>
      <dgm:spPr/>
      <dgm:t>
        <a:bodyPr/>
        <a:lstStyle/>
        <a:p>
          <a:endParaRPr lang="zh-TW" altLang="en-US"/>
        </a:p>
      </dgm:t>
    </dgm:pt>
    <dgm:pt modelId="{289D4A28-0791-4A63-AC2F-609C55ECB63A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F382F9A-BCBF-4A38-A127-40F261B627B7}" type="parTrans" cxnId="{500ECCBF-86E3-48C8-8C70-E7707BE9C68C}">
      <dgm:prSet/>
      <dgm:spPr/>
      <dgm:t>
        <a:bodyPr/>
        <a:lstStyle/>
        <a:p>
          <a:endParaRPr lang="zh-TW" altLang="en-US"/>
        </a:p>
      </dgm:t>
    </dgm:pt>
    <dgm:pt modelId="{F87B72FF-590A-49E6-A9AA-DCCF9786F82B}" type="sibTrans" cxnId="{500ECCBF-86E3-48C8-8C70-E7707BE9C68C}">
      <dgm:prSet/>
      <dgm:spPr/>
      <dgm:t>
        <a:bodyPr/>
        <a:lstStyle/>
        <a:p>
          <a:endParaRPr lang="zh-TW" altLang="en-US"/>
        </a:p>
      </dgm:t>
    </dgm:pt>
    <dgm:pt modelId="{1739C98F-5118-4A38-BDE7-1F818DF9FA18}" type="pres">
      <dgm:prSet presAssocID="{7208D9EE-C7D4-4549-ADF7-1DDC33D1AD9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3C7F822-EE63-41A8-BEB8-6CC934F51906}" type="pres">
      <dgm:prSet presAssocID="{7208D9EE-C7D4-4549-ADF7-1DDC33D1AD90}" presName="cycle" presStyleCnt="0"/>
      <dgm:spPr/>
    </dgm:pt>
    <dgm:pt modelId="{4970F2F4-1111-485F-9F6B-B15BB8EA0F13}" type="pres">
      <dgm:prSet presAssocID="{7208D9EE-C7D4-4549-ADF7-1DDC33D1AD90}" presName="centerShape" presStyleCnt="0"/>
      <dgm:spPr/>
    </dgm:pt>
    <dgm:pt modelId="{DADDA67B-5D3B-42B4-B4B8-0CCBB881216E}" type="pres">
      <dgm:prSet presAssocID="{7208D9EE-C7D4-4549-ADF7-1DDC33D1AD90}" presName="connSite" presStyleLbl="node1" presStyleIdx="0" presStyleCnt="5"/>
      <dgm:spPr/>
    </dgm:pt>
    <dgm:pt modelId="{391C97C6-5F47-46D1-8CB7-FF7A63670612}" type="pres">
      <dgm:prSet presAssocID="{7208D9EE-C7D4-4549-ADF7-1DDC33D1AD90}" presName="visible" presStyleLbl="node1" presStyleIdx="0" presStyleCnt="5" custLinFactNeighborX="2578" custLinFactNeighborY="3438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77C4346-774A-4C88-8DA2-2044437D7343}" type="pres">
      <dgm:prSet presAssocID="{BA035AC0-B9BF-4A01-9927-6C6801A30EA5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85D1730-7C78-4774-B5FF-0C8162675362}" type="pres">
      <dgm:prSet presAssocID="{BA8590AF-D735-49DE-BDE2-2E6A94F484C8}" presName="node" presStyleCnt="0"/>
      <dgm:spPr/>
    </dgm:pt>
    <dgm:pt modelId="{108EA665-0F68-4029-B200-B8FD63D16169}" type="pres">
      <dgm:prSet presAssocID="{BA8590AF-D735-49DE-BDE2-2E6A94F484C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FBDD40-C99B-4063-B64A-2D5B438C0F10}" type="pres">
      <dgm:prSet presAssocID="{BA8590AF-D735-49DE-BDE2-2E6A94F484C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19D22A-80C2-4663-91A4-5609BA5CC682}" type="pres">
      <dgm:prSet presAssocID="{B9117A5B-AFF2-4ED1-B73D-30AF9C164C4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D47CF43-52C2-47A9-B57A-AC56D8E83948}" type="pres">
      <dgm:prSet presAssocID="{AF9E645D-C2C5-43BB-A643-1982B59A091B}" presName="node" presStyleCnt="0"/>
      <dgm:spPr/>
    </dgm:pt>
    <dgm:pt modelId="{3B9034DF-A9B3-4CEA-99DA-21B56E9BE23F}" type="pres">
      <dgm:prSet presAssocID="{AF9E645D-C2C5-43BB-A643-1982B59A091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27BB4A-8E63-4AA2-8D45-E3F2661681DB}" type="pres">
      <dgm:prSet presAssocID="{AF9E645D-C2C5-43BB-A643-1982B59A091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695867-7D15-453B-88BB-7FF04ABA31BB}" type="pres">
      <dgm:prSet presAssocID="{49DC00F6-73F8-4A0A-A9B0-88FC0339B91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41A03A8-5055-437E-B613-3CE28379D15C}" type="pres">
      <dgm:prSet presAssocID="{E072FB1C-28D2-4366-8D7A-5EAF9D5F8F7A}" presName="node" presStyleCnt="0"/>
      <dgm:spPr/>
    </dgm:pt>
    <dgm:pt modelId="{43407758-F99D-4893-9086-14C59B363BF2}" type="pres">
      <dgm:prSet presAssocID="{E072FB1C-28D2-4366-8D7A-5EAF9D5F8F7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7E75C67-C9F5-461F-B286-9C73B2C1EED1}" type="pres">
      <dgm:prSet presAssocID="{E072FB1C-28D2-4366-8D7A-5EAF9D5F8F7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C4DD80-598E-40F2-BA65-F8E085E0C464}" type="pres">
      <dgm:prSet presAssocID="{3772FE13-8E39-4BEF-A6DA-8B79DA971FD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CFCB1E7E-12D8-4598-9FEE-873D5919281D}" type="pres">
      <dgm:prSet presAssocID="{DC75F5B9-75A3-45BD-93F9-A3AD43EF6316}" presName="node" presStyleCnt="0"/>
      <dgm:spPr/>
    </dgm:pt>
    <dgm:pt modelId="{02661210-4932-4B61-9C75-7F18105CAB9A}" type="pres">
      <dgm:prSet presAssocID="{DC75F5B9-75A3-45BD-93F9-A3AD43EF631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0F9A97-218D-45CA-8948-CAF4D28F2D37}" type="pres">
      <dgm:prSet presAssocID="{DC75F5B9-75A3-45BD-93F9-A3AD43EF631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74E3F49-C825-45C6-ACFA-336EB1450048}" type="presOf" srcId="{7208D9EE-C7D4-4549-ADF7-1DDC33D1AD90}" destId="{1739C98F-5118-4A38-BDE7-1F818DF9FA18}" srcOrd="0" destOrd="0" presId="urn:microsoft.com/office/officeart/2005/8/layout/radial2"/>
    <dgm:cxn modelId="{FE4B354C-F17B-422C-9374-29A51838D1CB}" srcId="{7208D9EE-C7D4-4549-ADF7-1DDC33D1AD90}" destId="{AF9E645D-C2C5-43BB-A643-1982B59A091B}" srcOrd="1" destOrd="0" parTransId="{B9117A5B-AFF2-4ED1-B73D-30AF9C164C4F}" sibTransId="{75E66ED7-40E2-4E04-9951-FF1800AC8CB8}"/>
    <dgm:cxn modelId="{9B624F13-B5A4-4204-9D6E-550FC85F9EAC}" type="presOf" srcId="{3772FE13-8E39-4BEF-A6DA-8B79DA971FDF}" destId="{0DC4DD80-598E-40F2-BA65-F8E085E0C464}" srcOrd="0" destOrd="0" presId="urn:microsoft.com/office/officeart/2005/8/layout/radial2"/>
    <dgm:cxn modelId="{608D40A3-9E85-46CB-855C-F3F7F1E4019E}" type="presOf" srcId="{AF9E645D-C2C5-43BB-A643-1982B59A091B}" destId="{3B9034DF-A9B3-4CEA-99DA-21B56E9BE23F}" srcOrd="0" destOrd="0" presId="urn:microsoft.com/office/officeart/2005/8/layout/radial2"/>
    <dgm:cxn modelId="{B314C4F7-CB5C-4758-A06D-FD46FCC4E657}" type="presOf" srcId="{C770CDCB-9E89-4634-BC9E-DD8A613B7608}" destId="{97E75C67-C9F5-461F-B286-9C73B2C1EED1}" srcOrd="0" destOrd="0" presId="urn:microsoft.com/office/officeart/2005/8/layout/radial2"/>
    <dgm:cxn modelId="{47A78FC2-456C-43B4-8700-44553C96612A}" type="presOf" srcId="{289D4A28-0791-4A63-AC2F-609C55ECB63A}" destId="{E60F9A97-218D-45CA-8948-CAF4D28F2D37}" srcOrd="0" destOrd="0" presId="urn:microsoft.com/office/officeart/2005/8/layout/radial2"/>
    <dgm:cxn modelId="{1B0A77D0-0C3E-4F5B-9F4C-57A04DE57A57}" srcId="{7208D9EE-C7D4-4549-ADF7-1DDC33D1AD90}" destId="{BA8590AF-D735-49DE-BDE2-2E6A94F484C8}" srcOrd="0" destOrd="0" parTransId="{BA035AC0-B9BF-4A01-9927-6C6801A30EA5}" sibTransId="{8DCA6D10-CF11-4FB3-9E9D-BDC530DDB6DB}"/>
    <dgm:cxn modelId="{A1CB3EDF-E748-4677-B4A3-2644E83F8322}" type="presOf" srcId="{E072FB1C-28D2-4366-8D7A-5EAF9D5F8F7A}" destId="{43407758-F99D-4893-9086-14C59B363BF2}" srcOrd="0" destOrd="0" presId="urn:microsoft.com/office/officeart/2005/8/layout/radial2"/>
    <dgm:cxn modelId="{4F67DA45-A42E-4E1A-AD72-63BE1FBCCFC5}" srcId="{7208D9EE-C7D4-4549-ADF7-1DDC33D1AD90}" destId="{DC75F5B9-75A3-45BD-93F9-A3AD43EF6316}" srcOrd="3" destOrd="0" parTransId="{3772FE13-8E39-4BEF-A6DA-8B79DA971FDF}" sibTransId="{8E37EFBA-5922-41F6-8333-1427A170AE92}"/>
    <dgm:cxn modelId="{9B405029-7DD3-488B-A50C-124DE6743BD3}" type="presOf" srcId="{DC75F5B9-75A3-45BD-93F9-A3AD43EF6316}" destId="{02661210-4932-4B61-9C75-7F18105CAB9A}" srcOrd="0" destOrd="0" presId="urn:microsoft.com/office/officeart/2005/8/layout/radial2"/>
    <dgm:cxn modelId="{500ECCBF-86E3-48C8-8C70-E7707BE9C68C}" srcId="{DC75F5B9-75A3-45BD-93F9-A3AD43EF6316}" destId="{289D4A28-0791-4A63-AC2F-609C55ECB63A}" srcOrd="0" destOrd="0" parTransId="{4F382F9A-BCBF-4A38-A127-40F261B627B7}" sibTransId="{F87B72FF-590A-49E6-A9AA-DCCF9786F82B}"/>
    <dgm:cxn modelId="{0DE2EBA0-84AD-4724-BEDB-C7F57C7805E9}" srcId="{7208D9EE-C7D4-4549-ADF7-1DDC33D1AD90}" destId="{E072FB1C-28D2-4366-8D7A-5EAF9D5F8F7A}" srcOrd="2" destOrd="0" parTransId="{49DC00F6-73F8-4A0A-A9B0-88FC0339B91B}" sibTransId="{C089BFF9-97BC-4531-BB0C-6DF91AEBE6E0}"/>
    <dgm:cxn modelId="{90672B1E-205D-4DBA-B087-0557D507C7B0}" type="presOf" srcId="{49DC00F6-73F8-4A0A-A9B0-88FC0339B91B}" destId="{AD695867-7D15-453B-88BB-7FF04ABA31BB}" srcOrd="0" destOrd="0" presId="urn:microsoft.com/office/officeart/2005/8/layout/radial2"/>
    <dgm:cxn modelId="{232CF437-10EC-4240-B7FD-F1C514659773}" srcId="{BA8590AF-D735-49DE-BDE2-2E6A94F484C8}" destId="{A7A24CF5-435D-4DC5-9056-90CF95E9852E}" srcOrd="0" destOrd="0" parTransId="{F8BA17B3-6687-4384-8A6A-AF49079A3334}" sibTransId="{2428AFAB-E6BA-4814-8089-F46BBA952E8E}"/>
    <dgm:cxn modelId="{BD2C6BF3-14E1-4F7E-803E-66A001702D7E}" type="presOf" srcId="{1855ECB7-D137-4367-A2A2-04F84AC84536}" destId="{F727BB4A-8E63-4AA2-8D45-E3F2661681DB}" srcOrd="0" destOrd="0" presId="urn:microsoft.com/office/officeart/2005/8/layout/radial2"/>
    <dgm:cxn modelId="{F42F0D3A-F6BE-4ABE-B952-D7A6C765EAB5}" type="presOf" srcId="{A7A24CF5-435D-4DC5-9056-90CF95E9852E}" destId="{A6FBDD40-C99B-4063-B64A-2D5B438C0F10}" srcOrd="0" destOrd="0" presId="urn:microsoft.com/office/officeart/2005/8/layout/radial2"/>
    <dgm:cxn modelId="{DB863745-6F78-42FC-B2BD-5F47735FF30D}" type="presOf" srcId="{BA035AC0-B9BF-4A01-9927-6C6801A30EA5}" destId="{077C4346-774A-4C88-8DA2-2044437D7343}" srcOrd="0" destOrd="0" presId="urn:microsoft.com/office/officeart/2005/8/layout/radial2"/>
    <dgm:cxn modelId="{A37DC6CA-885C-487D-9BC8-60A036DD52DD}" srcId="{E072FB1C-28D2-4366-8D7A-5EAF9D5F8F7A}" destId="{C770CDCB-9E89-4634-BC9E-DD8A613B7608}" srcOrd="0" destOrd="0" parTransId="{DA101ACC-FAC9-4795-912B-A006E40A99C3}" sibTransId="{CD3B612C-D3C3-43AD-AE11-F0C7E05C378A}"/>
    <dgm:cxn modelId="{52B8B28C-519C-4FB2-BF83-375A7AC8EFCA}" type="presOf" srcId="{B9117A5B-AFF2-4ED1-B73D-30AF9C164C4F}" destId="{A519D22A-80C2-4663-91A4-5609BA5CC682}" srcOrd="0" destOrd="0" presId="urn:microsoft.com/office/officeart/2005/8/layout/radial2"/>
    <dgm:cxn modelId="{C6F6F50B-1E45-4345-B56B-31EA525D8E39}" srcId="{AF9E645D-C2C5-43BB-A643-1982B59A091B}" destId="{1855ECB7-D137-4367-A2A2-04F84AC84536}" srcOrd="0" destOrd="0" parTransId="{C231FC41-27E9-459E-B6C6-F3495F774A99}" sibTransId="{9A261D38-F65F-4177-A373-A1D7A1091ADA}"/>
    <dgm:cxn modelId="{98B40197-95A1-4ADA-AA55-1AF122A23086}" type="presOf" srcId="{BA8590AF-D735-49DE-BDE2-2E6A94F484C8}" destId="{108EA665-0F68-4029-B200-B8FD63D16169}" srcOrd="0" destOrd="0" presId="urn:microsoft.com/office/officeart/2005/8/layout/radial2"/>
    <dgm:cxn modelId="{F1840B0C-1A8D-4A18-9D1B-408EB4475614}" type="presParOf" srcId="{1739C98F-5118-4A38-BDE7-1F818DF9FA18}" destId="{73C7F822-EE63-41A8-BEB8-6CC934F51906}" srcOrd="0" destOrd="0" presId="urn:microsoft.com/office/officeart/2005/8/layout/radial2"/>
    <dgm:cxn modelId="{2D0AEC51-3E48-4115-A36B-2C49DBF8178A}" type="presParOf" srcId="{73C7F822-EE63-41A8-BEB8-6CC934F51906}" destId="{4970F2F4-1111-485F-9F6B-B15BB8EA0F13}" srcOrd="0" destOrd="0" presId="urn:microsoft.com/office/officeart/2005/8/layout/radial2"/>
    <dgm:cxn modelId="{BCA84634-267E-47AE-A414-5F9D3A1C95EE}" type="presParOf" srcId="{4970F2F4-1111-485F-9F6B-B15BB8EA0F13}" destId="{DADDA67B-5D3B-42B4-B4B8-0CCBB881216E}" srcOrd="0" destOrd="0" presId="urn:microsoft.com/office/officeart/2005/8/layout/radial2"/>
    <dgm:cxn modelId="{2354C2AD-277A-40E8-9BCF-DBD91B4F803C}" type="presParOf" srcId="{4970F2F4-1111-485F-9F6B-B15BB8EA0F13}" destId="{391C97C6-5F47-46D1-8CB7-FF7A63670612}" srcOrd="1" destOrd="0" presId="urn:microsoft.com/office/officeart/2005/8/layout/radial2"/>
    <dgm:cxn modelId="{B6D99F2B-64DD-420C-A712-DEFEEA9D6C8B}" type="presParOf" srcId="{73C7F822-EE63-41A8-BEB8-6CC934F51906}" destId="{077C4346-774A-4C88-8DA2-2044437D7343}" srcOrd="1" destOrd="0" presId="urn:microsoft.com/office/officeart/2005/8/layout/radial2"/>
    <dgm:cxn modelId="{D287F998-210E-4CB0-B8D7-D4BE7343C643}" type="presParOf" srcId="{73C7F822-EE63-41A8-BEB8-6CC934F51906}" destId="{785D1730-7C78-4774-B5FF-0C8162675362}" srcOrd="2" destOrd="0" presId="urn:microsoft.com/office/officeart/2005/8/layout/radial2"/>
    <dgm:cxn modelId="{88B529A9-A790-47D9-8998-11AC6B0CF59E}" type="presParOf" srcId="{785D1730-7C78-4774-B5FF-0C8162675362}" destId="{108EA665-0F68-4029-B200-B8FD63D16169}" srcOrd="0" destOrd="0" presId="urn:microsoft.com/office/officeart/2005/8/layout/radial2"/>
    <dgm:cxn modelId="{831C16D5-6370-47F8-A40F-1D967624E661}" type="presParOf" srcId="{785D1730-7C78-4774-B5FF-0C8162675362}" destId="{A6FBDD40-C99B-4063-B64A-2D5B438C0F10}" srcOrd="1" destOrd="0" presId="urn:microsoft.com/office/officeart/2005/8/layout/radial2"/>
    <dgm:cxn modelId="{1FA5DC49-D652-4F14-9AD5-F259127A1727}" type="presParOf" srcId="{73C7F822-EE63-41A8-BEB8-6CC934F51906}" destId="{A519D22A-80C2-4663-91A4-5609BA5CC682}" srcOrd="3" destOrd="0" presId="urn:microsoft.com/office/officeart/2005/8/layout/radial2"/>
    <dgm:cxn modelId="{C4AA90FB-A544-4DB9-8F76-9AD339955435}" type="presParOf" srcId="{73C7F822-EE63-41A8-BEB8-6CC934F51906}" destId="{1D47CF43-52C2-47A9-B57A-AC56D8E83948}" srcOrd="4" destOrd="0" presId="urn:microsoft.com/office/officeart/2005/8/layout/radial2"/>
    <dgm:cxn modelId="{E6425DAD-E90B-471C-A2F2-26D39C141EFD}" type="presParOf" srcId="{1D47CF43-52C2-47A9-B57A-AC56D8E83948}" destId="{3B9034DF-A9B3-4CEA-99DA-21B56E9BE23F}" srcOrd="0" destOrd="0" presId="urn:microsoft.com/office/officeart/2005/8/layout/radial2"/>
    <dgm:cxn modelId="{90A6EAF8-9561-46A7-8D9B-2E58DD50D535}" type="presParOf" srcId="{1D47CF43-52C2-47A9-B57A-AC56D8E83948}" destId="{F727BB4A-8E63-4AA2-8D45-E3F2661681DB}" srcOrd="1" destOrd="0" presId="urn:microsoft.com/office/officeart/2005/8/layout/radial2"/>
    <dgm:cxn modelId="{5464EE5B-3BBE-4E0A-AB10-DE315D363F9F}" type="presParOf" srcId="{73C7F822-EE63-41A8-BEB8-6CC934F51906}" destId="{AD695867-7D15-453B-88BB-7FF04ABA31BB}" srcOrd="5" destOrd="0" presId="urn:microsoft.com/office/officeart/2005/8/layout/radial2"/>
    <dgm:cxn modelId="{DF7C4918-48DB-4221-9143-5A821BDAA2A2}" type="presParOf" srcId="{73C7F822-EE63-41A8-BEB8-6CC934F51906}" destId="{841A03A8-5055-437E-B613-3CE28379D15C}" srcOrd="6" destOrd="0" presId="urn:microsoft.com/office/officeart/2005/8/layout/radial2"/>
    <dgm:cxn modelId="{59B2B5C8-B569-4F18-BA9B-1E053551AACC}" type="presParOf" srcId="{841A03A8-5055-437E-B613-3CE28379D15C}" destId="{43407758-F99D-4893-9086-14C59B363BF2}" srcOrd="0" destOrd="0" presId="urn:microsoft.com/office/officeart/2005/8/layout/radial2"/>
    <dgm:cxn modelId="{47EC5B22-505C-44F3-BA40-3F8103F3C9CA}" type="presParOf" srcId="{841A03A8-5055-437E-B613-3CE28379D15C}" destId="{97E75C67-C9F5-461F-B286-9C73B2C1EED1}" srcOrd="1" destOrd="0" presId="urn:microsoft.com/office/officeart/2005/8/layout/radial2"/>
    <dgm:cxn modelId="{759E0AC5-5362-4E15-9F2F-D77EEC67E534}" type="presParOf" srcId="{73C7F822-EE63-41A8-BEB8-6CC934F51906}" destId="{0DC4DD80-598E-40F2-BA65-F8E085E0C464}" srcOrd="7" destOrd="0" presId="urn:microsoft.com/office/officeart/2005/8/layout/radial2"/>
    <dgm:cxn modelId="{37C4031E-09EF-4652-94ED-48FC18DCB8DB}" type="presParOf" srcId="{73C7F822-EE63-41A8-BEB8-6CC934F51906}" destId="{CFCB1E7E-12D8-4598-9FEE-873D5919281D}" srcOrd="8" destOrd="0" presId="urn:microsoft.com/office/officeart/2005/8/layout/radial2"/>
    <dgm:cxn modelId="{48CE06A4-6E82-457E-A3A8-DE3D0171A75A}" type="presParOf" srcId="{CFCB1E7E-12D8-4598-9FEE-873D5919281D}" destId="{02661210-4932-4B61-9C75-7F18105CAB9A}" srcOrd="0" destOrd="0" presId="urn:microsoft.com/office/officeart/2005/8/layout/radial2"/>
    <dgm:cxn modelId="{6FA1F77B-933E-49C8-B771-B775AC74A5FB}" type="presParOf" srcId="{CFCB1E7E-12D8-4598-9FEE-873D5919281D}" destId="{E60F9A97-218D-45CA-8948-CAF4D28F2D3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4DD80-598E-40F2-BA65-F8E085E0C464}">
      <dsp:nvSpPr>
        <dsp:cNvPr id="0" name=""/>
        <dsp:cNvSpPr/>
      </dsp:nvSpPr>
      <dsp:spPr>
        <a:xfrm rot="3681757">
          <a:off x="1705199" y="2909995"/>
          <a:ext cx="769071" cy="46757"/>
        </a:xfrm>
        <a:custGeom>
          <a:avLst/>
          <a:gdLst/>
          <a:ahLst/>
          <a:cxnLst/>
          <a:rect l="0" t="0" r="0" b="0"/>
          <a:pathLst>
            <a:path>
              <a:moveTo>
                <a:pt x="0" y="23378"/>
              </a:moveTo>
              <a:lnTo>
                <a:pt x="769071" y="2337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95867-7D15-453B-88BB-7FF04ABA31BB}">
      <dsp:nvSpPr>
        <dsp:cNvPr id="0" name=""/>
        <dsp:cNvSpPr/>
      </dsp:nvSpPr>
      <dsp:spPr>
        <a:xfrm rot="1311948">
          <a:off x="2127114" y="2356505"/>
          <a:ext cx="550326" cy="46757"/>
        </a:xfrm>
        <a:custGeom>
          <a:avLst/>
          <a:gdLst/>
          <a:ahLst/>
          <a:cxnLst/>
          <a:rect l="0" t="0" r="0" b="0"/>
          <a:pathLst>
            <a:path>
              <a:moveTo>
                <a:pt x="0" y="23378"/>
              </a:moveTo>
              <a:lnTo>
                <a:pt x="550326" y="2337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9D22A-80C2-4663-91A4-5609BA5CC682}">
      <dsp:nvSpPr>
        <dsp:cNvPr id="0" name=""/>
        <dsp:cNvSpPr/>
      </dsp:nvSpPr>
      <dsp:spPr>
        <a:xfrm rot="20288052">
          <a:off x="2127114" y="1724600"/>
          <a:ext cx="550326" cy="46757"/>
        </a:xfrm>
        <a:custGeom>
          <a:avLst/>
          <a:gdLst/>
          <a:ahLst/>
          <a:cxnLst/>
          <a:rect l="0" t="0" r="0" b="0"/>
          <a:pathLst>
            <a:path>
              <a:moveTo>
                <a:pt x="0" y="23378"/>
              </a:moveTo>
              <a:lnTo>
                <a:pt x="550326" y="2337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7C4346-774A-4C88-8DA2-2044437D7343}">
      <dsp:nvSpPr>
        <dsp:cNvPr id="0" name=""/>
        <dsp:cNvSpPr/>
      </dsp:nvSpPr>
      <dsp:spPr>
        <a:xfrm rot="17918243">
          <a:off x="1705199" y="1171109"/>
          <a:ext cx="769071" cy="46757"/>
        </a:xfrm>
        <a:custGeom>
          <a:avLst/>
          <a:gdLst/>
          <a:ahLst/>
          <a:cxnLst/>
          <a:rect l="0" t="0" r="0" b="0"/>
          <a:pathLst>
            <a:path>
              <a:moveTo>
                <a:pt x="0" y="23378"/>
              </a:moveTo>
              <a:lnTo>
                <a:pt x="769071" y="2337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C97C6-5F47-46D1-8CB7-FF7A63670612}">
      <dsp:nvSpPr>
        <dsp:cNvPr id="0" name=""/>
        <dsp:cNvSpPr/>
      </dsp:nvSpPr>
      <dsp:spPr>
        <a:xfrm>
          <a:off x="894220" y="1356259"/>
          <a:ext cx="1519848" cy="151984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8EA665-0F68-4029-B200-B8FD63D16169}">
      <dsp:nvSpPr>
        <dsp:cNvPr id="0" name=""/>
        <dsp:cNvSpPr/>
      </dsp:nvSpPr>
      <dsp:spPr>
        <a:xfrm>
          <a:off x="2036597" y="860"/>
          <a:ext cx="911909" cy="911909"/>
        </a:xfrm>
        <a:prstGeom prst="ellipse">
          <a:avLst/>
        </a:prstGeom>
        <a:solidFill>
          <a:srgbClr val="FF99C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170143" y="134406"/>
        <a:ext cx="644817" cy="644817"/>
      </dsp:txXfrm>
    </dsp:sp>
    <dsp:sp modelId="{A6FBDD40-C99B-4063-B64A-2D5B438C0F10}">
      <dsp:nvSpPr>
        <dsp:cNvPr id="0" name=""/>
        <dsp:cNvSpPr/>
      </dsp:nvSpPr>
      <dsp:spPr>
        <a:xfrm>
          <a:off x="3039697" y="860"/>
          <a:ext cx="1367863" cy="911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39697" y="860"/>
        <a:ext cx="1367863" cy="911909"/>
      </dsp:txXfrm>
    </dsp:sp>
    <dsp:sp modelId="{3B9034DF-A9B3-4CEA-99DA-21B56E9BE23F}">
      <dsp:nvSpPr>
        <dsp:cNvPr id="0" name=""/>
        <dsp:cNvSpPr/>
      </dsp:nvSpPr>
      <dsp:spPr>
        <a:xfrm>
          <a:off x="2624843" y="1019731"/>
          <a:ext cx="911909" cy="911909"/>
        </a:xfrm>
        <a:prstGeom prst="ellipse">
          <a:avLst/>
        </a:prstGeom>
        <a:solidFill>
          <a:srgbClr val="9999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6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58389" y="1153277"/>
        <a:ext cx="644817" cy="644817"/>
      </dsp:txXfrm>
    </dsp:sp>
    <dsp:sp modelId="{F727BB4A-8E63-4AA2-8D45-E3F2661681DB}">
      <dsp:nvSpPr>
        <dsp:cNvPr id="0" name=""/>
        <dsp:cNvSpPr/>
      </dsp:nvSpPr>
      <dsp:spPr>
        <a:xfrm>
          <a:off x="3627943" y="1019731"/>
          <a:ext cx="1367863" cy="911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27943" y="1019731"/>
        <a:ext cx="1367863" cy="911909"/>
      </dsp:txXfrm>
    </dsp:sp>
    <dsp:sp modelId="{43407758-F99D-4893-9086-14C59B363BF2}">
      <dsp:nvSpPr>
        <dsp:cNvPr id="0" name=""/>
        <dsp:cNvSpPr/>
      </dsp:nvSpPr>
      <dsp:spPr>
        <a:xfrm>
          <a:off x="2624843" y="2196222"/>
          <a:ext cx="911909" cy="911909"/>
        </a:xfrm>
        <a:prstGeom prst="ellipse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58389" y="2329768"/>
        <a:ext cx="644817" cy="644817"/>
      </dsp:txXfrm>
    </dsp:sp>
    <dsp:sp modelId="{97E75C67-C9F5-461F-B286-9C73B2C1EED1}">
      <dsp:nvSpPr>
        <dsp:cNvPr id="0" name=""/>
        <dsp:cNvSpPr/>
      </dsp:nvSpPr>
      <dsp:spPr>
        <a:xfrm>
          <a:off x="3627943" y="2196222"/>
          <a:ext cx="1367863" cy="911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27943" y="2196222"/>
        <a:ext cx="1367863" cy="911909"/>
      </dsp:txXfrm>
    </dsp:sp>
    <dsp:sp modelId="{02661210-4932-4B61-9C75-7F18105CAB9A}">
      <dsp:nvSpPr>
        <dsp:cNvPr id="0" name=""/>
        <dsp:cNvSpPr/>
      </dsp:nvSpPr>
      <dsp:spPr>
        <a:xfrm>
          <a:off x="2036597" y="3215093"/>
          <a:ext cx="911909" cy="911909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170143" y="3348639"/>
        <a:ext cx="644817" cy="644817"/>
      </dsp:txXfrm>
    </dsp:sp>
    <dsp:sp modelId="{E60F9A97-218D-45CA-8948-CAF4D28F2D37}">
      <dsp:nvSpPr>
        <dsp:cNvPr id="0" name=""/>
        <dsp:cNvSpPr/>
      </dsp:nvSpPr>
      <dsp:spPr>
        <a:xfrm>
          <a:off x="3039697" y="3215093"/>
          <a:ext cx="1367863" cy="911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39697" y="3215093"/>
        <a:ext cx="1367863" cy="911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6" y="2218604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滅蚊大作戰</a:t>
            </a:r>
            <a:endParaRPr lang="zh-TW" altLang="en-US" sz="3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607388" y="2955444"/>
            <a:ext cx="3709853" cy="3545828"/>
          </a:xfrm>
          <a:prstGeom prst="noSmoking">
            <a:avLst>
              <a:gd name="adj" fmla="val 142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502" b="100000" l="611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21573" y="3244325"/>
            <a:ext cx="2840742" cy="23500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502" b="100000" l="611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621" y="4865797"/>
            <a:ext cx="1960347" cy="178754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502" b="100000" l="611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956" y="3134349"/>
            <a:ext cx="1960347" cy="1552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166096" y="2570960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-</a:t>
            </a:r>
            <a:r>
              <a:rPr lang="zh-TW" altLang="en-US" sz="30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！</a:t>
            </a:r>
            <a:endParaRPr lang="zh-TW" altLang="en-US" sz="3000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163215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038105590"/>
              </p:ext>
            </p:extLst>
          </p:nvPr>
        </p:nvGraphicFramePr>
        <p:xfrm>
          <a:off x="1794933" y="1672046"/>
          <a:ext cx="5850846" cy="4127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91794" y="4781005"/>
            <a:ext cx="2432393" cy="1175657"/>
          </a:xfrm>
          <a:prstGeom prst="rightArrow">
            <a:avLst/>
          </a:prstGeom>
          <a:solidFill>
            <a:srgbClr val="9999FF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5" baseType="lpstr">
      <vt:lpstr>文鼎ＰＯＰ－２</vt:lpstr>
      <vt:lpstr>文鼎中鋼筆行楷</vt:lpstr>
      <vt:lpstr>文鼎甜妞體P</vt:lpstr>
      <vt:lpstr>文鼎粗鋼筆行楷</vt:lpstr>
      <vt:lpstr>文鼎細鋼筆行楷</vt:lpstr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2019-10-21T03:54:09Z</dcterms:modified>
</cp:coreProperties>
</file>