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99CC"/>
    <a:srgbClr val="FF6699"/>
    <a:srgbClr val="FF9900"/>
    <a:srgbClr val="9999FF"/>
    <a:srgbClr val="FF33CC"/>
    <a:srgbClr val="3399FF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1D4F15-CA6F-4707-ADA9-DEFFFFB71463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A3CDDAD1-2729-4526-B7B0-9B389CA8E986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745AE67-D7B0-4180-A3FC-4DB16B219FC7}" type="parTrans" cxnId="{2C47272A-DBD6-47A5-9FF1-276F4226A3D6}">
      <dgm:prSet/>
      <dgm:spPr/>
      <dgm:t>
        <a:bodyPr/>
        <a:lstStyle/>
        <a:p>
          <a:endParaRPr lang="zh-TW" altLang="en-US"/>
        </a:p>
      </dgm:t>
    </dgm:pt>
    <dgm:pt modelId="{488DFF55-5D32-4905-85B5-1080B7D2A707}" type="sibTrans" cxnId="{2C47272A-DBD6-47A5-9FF1-276F4226A3D6}">
      <dgm:prSet/>
      <dgm:spPr/>
      <dgm:t>
        <a:bodyPr/>
        <a:lstStyle/>
        <a:p>
          <a:endParaRPr lang="zh-TW" altLang="en-US"/>
        </a:p>
      </dgm:t>
    </dgm:pt>
    <dgm:pt modelId="{D056D03E-304D-414B-9B12-612AE6C024AC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4521B85-E517-4ACE-8D19-4FF55E2E46F7}" type="parTrans" cxnId="{CEEC1E38-64A1-41B0-9B2C-BB522D233221}">
      <dgm:prSet/>
      <dgm:spPr/>
      <dgm:t>
        <a:bodyPr/>
        <a:lstStyle/>
        <a:p>
          <a:endParaRPr lang="zh-TW" altLang="en-US"/>
        </a:p>
      </dgm:t>
    </dgm:pt>
    <dgm:pt modelId="{16C5AA66-D820-45E2-9032-AB231A874F51}" type="sibTrans" cxnId="{CEEC1E38-64A1-41B0-9B2C-BB522D233221}">
      <dgm:prSet/>
      <dgm:spPr/>
      <dgm:t>
        <a:bodyPr/>
        <a:lstStyle/>
        <a:p>
          <a:endParaRPr lang="zh-TW" altLang="en-US"/>
        </a:p>
      </dgm:t>
    </dgm:pt>
    <dgm:pt modelId="{9EDA2C16-4A8D-48C9-86EE-AD9947ED4441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896812D-2CDE-4877-BA61-294B880774D3}" type="parTrans" cxnId="{95FCE016-E6DD-48C3-BC6E-AED42D7BDB6C}">
      <dgm:prSet/>
      <dgm:spPr/>
      <dgm:t>
        <a:bodyPr/>
        <a:lstStyle/>
        <a:p>
          <a:endParaRPr lang="zh-TW" altLang="en-US"/>
        </a:p>
      </dgm:t>
    </dgm:pt>
    <dgm:pt modelId="{C0BD57F7-0E38-4C36-9FEB-A4606C8DF20D}" type="sibTrans" cxnId="{95FCE016-E6DD-48C3-BC6E-AED42D7BDB6C}">
      <dgm:prSet/>
      <dgm:spPr/>
      <dgm:t>
        <a:bodyPr/>
        <a:lstStyle/>
        <a:p>
          <a:endParaRPr lang="zh-TW" altLang="en-US"/>
        </a:p>
      </dgm:t>
    </dgm:pt>
    <dgm:pt modelId="{C91C0C57-4882-4CC2-8D38-3841C0B7D1B8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1DFE35B-0988-493E-9FF4-4325F225F442}" type="parTrans" cxnId="{2DFF6983-01AC-426B-AA17-5488A5D86BE7}">
      <dgm:prSet/>
      <dgm:spPr/>
      <dgm:t>
        <a:bodyPr/>
        <a:lstStyle/>
        <a:p>
          <a:endParaRPr lang="zh-TW" altLang="en-US"/>
        </a:p>
      </dgm:t>
    </dgm:pt>
    <dgm:pt modelId="{1A7CA8F0-9A0A-4650-A3F8-74BA1097A826}" type="sibTrans" cxnId="{2DFF6983-01AC-426B-AA17-5488A5D86BE7}">
      <dgm:prSet/>
      <dgm:spPr/>
      <dgm:t>
        <a:bodyPr/>
        <a:lstStyle/>
        <a:p>
          <a:endParaRPr lang="zh-TW" altLang="en-US"/>
        </a:p>
      </dgm:t>
    </dgm:pt>
    <dgm:pt modelId="{E8FC83F8-3A25-40C8-AF9D-7B9B6A1C23AB}">
      <dgm:prSet/>
      <dgm:spPr>
        <a:solidFill>
          <a:srgbClr val="7030A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0AD6C95-E6DF-48A8-9B89-37A4017A117F}" type="parTrans" cxnId="{636FD1B3-F701-4C28-9186-16C75E1D8196}">
      <dgm:prSet/>
      <dgm:spPr/>
      <dgm:t>
        <a:bodyPr/>
        <a:lstStyle/>
        <a:p>
          <a:endParaRPr lang="zh-TW" altLang="en-US"/>
        </a:p>
      </dgm:t>
    </dgm:pt>
    <dgm:pt modelId="{609A25D0-6B00-4E18-B2D0-1514ADF8796F}" type="sibTrans" cxnId="{636FD1B3-F701-4C28-9186-16C75E1D8196}">
      <dgm:prSet/>
      <dgm:spPr/>
      <dgm:t>
        <a:bodyPr/>
        <a:lstStyle/>
        <a:p>
          <a:endParaRPr lang="zh-TW" altLang="en-US"/>
        </a:p>
      </dgm:t>
    </dgm:pt>
    <dgm:pt modelId="{38190CCF-5A88-4331-B5A1-E857EB899FF0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4481E7A-CF97-48BD-83F6-405A01AE490D}" type="parTrans" cxnId="{5356473C-CBCE-4E61-95AF-2D6A20EA6F5B}">
      <dgm:prSet/>
      <dgm:spPr/>
      <dgm:t>
        <a:bodyPr/>
        <a:lstStyle/>
        <a:p>
          <a:endParaRPr lang="zh-TW" altLang="en-US"/>
        </a:p>
      </dgm:t>
    </dgm:pt>
    <dgm:pt modelId="{278BA4F5-12F8-467E-8805-909C5B605469}" type="sibTrans" cxnId="{5356473C-CBCE-4E61-95AF-2D6A20EA6F5B}">
      <dgm:prSet/>
      <dgm:spPr/>
      <dgm:t>
        <a:bodyPr/>
        <a:lstStyle/>
        <a:p>
          <a:endParaRPr lang="zh-TW" altLang="en-US"/>
        </a:p>
      </dgm:t>
    </dgm:pt>
    <dgm:pt modelId="{FD5FD935-4418-405B-9270-C87137DBB8D3}">
      <dgm:prSet/>
      <dgm:spPr>
        <a:solidFill>
          <a:srgbClr val="00B05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345EDE6-F9D3-4528-9F54-47FDD5B263CB}" type="parTrans" cxnId="{1B373BB1-8573-4C24-92AF-EE36344E0E21}">
      <dgm:prSet/>
      <dgm:spPr/>
      <dgm:t>
        <a:bodyPr/>
        <a:lstStyle/>
        <a:p>
          <a:endParaRPr lang="zh-TW" altLang="en-US"/>
        </a:p>
      </dgm:t>
    </dgm:pt>
    <dgm:pt modelId="{A0FD9688-83C7-4EB4-A937-B37E2DBA739E}" type="sibTrans" cxnId="{1B373BB1-8573-4C24-92AF-EE36344E0E21}">
      <dgm:prSet/>
      <dgm:spPr/>
      <dgm:t>
        <a:bodyPr/>
        <a:lstStyle/>
        <a:p>
          <a:endParaRPr lang="zh-TW" altLang="en-US"/>
        </a:p>
      </dgm:t>
    </dgm:pt>
    <dgm:pt modelId="{7E861C7B-8D26-4DC0-9EF2-EBEFDAC2569C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3E879ED-3D8B-457D-828A-32BCFD345F4F}" type="parTrans" cxnId="{34330B16-A04C-4FD4-9678-9B4EE873C8F2}">
      <dgm:prSet/>
      <dgm:spPr/>
      <dgm:t>
        <a:bodyPr/>
        <a:lstStyle/>
        <a:p>
          <a:endParaRPr lang="zh-TW" altLang="en-US"/>
        </a:p>
      </dgm:t>
    </dgm:pt>
    <dgm:pt modelId="{DB89629E-1B35-4145-B8AD-590ED09E4A53}" type="sibTrans" cxnId="{34330B16-A04C-4FD4-9678-9B4EE873C8F2}">
      <dgm:prSet/>
      <dgm:spPr/>
      <dgm:t>
        <a:bodyPr/>
        <a:lstStyle/>
        <a:p>
          <a:endParaRPr lang="zh-TW" altLang="en-US"/>
        </a:p>
      </dgm:t>
    </dgm:pt>
    <dgm:pt modelId="{122330BD-16F5-4897-B679-7C1789B67105}" type="pres">
      <dgm:prSet presAssocID="{0C1D4F15-CA6F-4707-ADA9-DEFFFFB7146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ABBE3EA-BE02-4FA8-A85B-7AAD9228DF20}" type="pres">
      <dgm:prSet presAssocID="{0C1D4F15-CA6F-4707-ADA9-DEFFFFB71463}" presName="cycle" presStyleCnt="0"/>
      <dgm:spPr/>
    </dgm:pt>
    <dgm:pt modelId="{8AEFDAB1-1A2E-49F4-984E-12D13B70CCB4}" type="pres">
      <dgm:prSet presAssocID="{0C1D4F15-CA6F-4707-ADA9-DEFFFFB71463}" presName="centerShape" presStyleCnt="0"/>
      <dgm:spPr/>
    </dgm:pt>
    <dgm:pt modelId="{D0CA75FB-7E8D-4AEE-A7F9-D0EF3E1C8B78}" type="pres">
      <dgm:prSet presAssocID="{0C1D4F15-CA6F-4707-ADA9-DEFFFFB71463}" presName="connSite" presStyleLbl="node1" presStyleIdx="0" presStyleCnt="5"/>
      <dgm:spPr/>
    </dgm:pt>
    <dgm:pt modelId="{A9597FA8-C8BA-4D1E-AE8C-95C7618F50FA}" type="pres">
      <dgm:prSet presAssocID="{0C1D4F15-CA6F-4707-ADA9-DEFFFFB71463}" presName="visible" presStyleLbl="node1" presStyleIdx="0" presStyleCnt="5" custLinFactNeighborX="2353" custLinFactNeighborY="1569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9A8D852-70C6-4073-AACF-72D93B839C3F}" type="pres">
      <dgm:prSet presAssocID="{D745AE67-D7B0-4180-A3FC-4DB16B219FC7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3E3E191-BE4F-46B0-ABF6-E285BD6A6D49}" type="pres">
      <dgm:prSet presAssocID="{A3CDDAD1-2729-4526-B7B0-9B389CA8E986}" presName="node" presStyleCnt="0"/>
      <dgm:spPr/>
    </dgm:pt>
    <dgm:pt modelId="{1AC9EF71-38CA-4816-BFBC-ED622E9E6591}" type="pres">
      <dgm:prSet presAssocID="{A3CDDAD1-2729-4526-B7B0-9B389CA8E986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90AC018-9611-4495-8838-13548069E7AA}" type="pres">
      <dgm:prSet presAssocID="{A3CDDAD1-2729-4526-B7B0-9B389CA8E986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54BEC2-C760-4668-91DF-20ED94A6E625}" type="pres">
      <dgm:prSet presAssocID="{F896812D-2CDE-4877-BA61-294B880774D3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080CACD2-6A98-49C9-97E8-0725760CBF7B}" type="pres">
      <dgm:prSet presAssocID="{9EDA2C16-4A8D-48C9-86EE-AD9947ED4441}" presName="node" presStyleCnt="0"/>
      <dgm:spPr/>
    </dgm:pt>
    <dgm:pt modelId="{AEA0D476-43F3-417A-B573-615475C92013}" type="pres">
      <dgm:prSet presAssocID="{9EDA2C16-4A8D-48C9-86EE-AD9947ED4441}" presName="parentNode" presStyleLbl="node1" presStyleIdx="2" presStyleCnt="5" custLinFactNeighborX="10457" custLinFactNeighborY="-784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32B91F-374D-4130-8958-73723DE6F77F}" type="pres">
      <dgm:prSet presAssocID="{9EDA2C16-4A8D-48C9-86EE-AD9947ED4441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7F6416-4D94-4CD4-A72E-32E5F8740AC3}" type="pres">
      <dgm:prSet presAssocID="{70AD6C95-E6DF-48A8-9B89-37A4017A117F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51151C74-A0D2-47F7-9798-83BDCF50321B}" type="pres">
      <dgm:prSet presAssocID="{E8FC83F8-3A25-40C8-AF9D-7B9B6A1C23AB}" presName="node" presStyleCnt="0"/>
      <dgm:spPr/>
    </dgm:pt>
    <dgm:pt modelId="{2F611130-0376-4D52-8595-119EEDA8AB2E}" type="pres">
      <dgm:prSet presAssocID="{E8FC83F8-3A25-40C8-AF9D-7B9B6A1C23AB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000B39-41DB-44C7-9727-FC59264D2055}" type="pres">
      <dgm:prSet presAssocID="{E8FC83F8-3A25-40C8-AF9D-7B9B6A1C23AB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616666-563E-4846-A177-AAA058B3B998}" type="pres">
      <dgm:prSet presAssocID="{6345EDE6-F9D3-4528-9F54-47FDD5B263CB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2BBA74AF-05AE-4123-AB76-885F021960DA}" type="pres">
      <dgm:prSet presAssocID="{FD5FD935-4418-405B-9270-C87137DBB8D3}" presName="node" presStyleCnt="0"/>
      <dgm:spPr/>
    </dgm:pt>
    <dgm:pt modelId="{D981EA87-86E2-4F64-9137-4988E793D67D}" type="pres">
      <dgm:prSet presAssocID="{FD5FD935-4418-405B-9270-C87137DBB8D3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44AB5D-BD80-40C2-ADA0-5DCA363E12FB}" type="pres">
      <dgm:prSet presAssocID="{FD5FD935-4418-405B-9270-C87137DBB8D3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553F5F0-C54D-4598-90E2-BFC84F173513}" type="presOf" srcId="{E8FC83F8-3A25-40C8-AF9D-7B9B6A1C23AB}" destId="{2F611130-0376-4D52-8595-119EEDA8AB2E}" srcOrd="0" destOrd="0" presId="urn:microsoft.com/office/officeart/2005/8/layout/radial2"/>
    <dgm:cxn modelId="{921C3C91-8BA9-4215-8BD4-4E40E9187658}" type="presOf" srcId="{6345EDE6-F9D3-4528-9F54-47FDD5B263CB}" destId="{6E616666-563E-4846-A177-AAA058B3B998}" srcOrd="0" destOrd="0" presId="urn:microsoft.com/office/officeart/2005/8/layout/radial2"/>
    <dgm:cxn modelId="{510A3CAB-EA6A-41C7-B58B-3A71896A2BB6}" type="presOf" srcId="{9EDA2C16-4A8D-48C9-86EE-AD9947ED4441}" destId="{AEA0D476-43F3-417A-B573-615475C92013}" srcOrd="0" destOrd="0" presId="urn:microsoft.com/office/officeart/2005/8/layout/radial2"/>
    <dgm:cxn modelId="{34330B16-A04C-4FD4-9678-9B4EE873C8F2}" srcId="{FD5FD935-4418-405B-9270-C87137DBB8D3}" destId="{7E861C7B-8D26-4DC0-9EF2-EBEFDAC2569C}" srcOrd="0" destOrd="0" parTransId="{93E879ED-3D8B-457D-828A-32BCFD345F4F}" sibTransId="{DB89629E-1B35-4145-B8AD-590ED09E4A53}"/>
    <dgm:cxn modelId="{02914D4A-2FFB-4AF1-95A2-DE0E83F68841}" type="presOf" srcId="{F896812D-2CDE-4877-BA61-294B880774D3}" destId="{5754BEC2-C760-4668-91DF-20ED94A6E625}" srcOrd="0" destOrd="0" presId="urn:microsoft.com/office/officeart/2005/8/layout/radial2"/>
    <dgm:cxn modelId="{786A15CC-0090-4810-8889-63803A3F6E7A}" type="presOf" srcId="{A3CDDAD1-2729-4526-B7B0-9B389CA8E986}" destId="{1AC9EF71-38CA-4816-BFBC-ED622E9E6591}" srcOrd="0" destOrd="0" presId="urn:microsoft.com/office/officeart/2005/8/layout/radial2"/>
    <dgm:cxn modelId="{636FD1B3-F701-4C28-9186-16C75E1D8196}" srcId="{0C1D4F15-CA6F-4707-ADA9-DEFFFFB71463}" destId="{E8FC83F8-3A25-40C8-AF9D-7B9B6A1C23AB}" srcOrd="2" destOrd="0" parTransId="{70AD6C95-E6DF-48A8-9B89-37A4017A117F}" sibTransId="{609A25D0-6B00-4E18-B2D0-1514ADF8796F}"/>
    <dgm:cxn modelId="{1B373BB1-8573-4C24-92AF-EE36344E0E21}" srcId="{0C1D4F15-CA6F-4707-ADA9-DEFFFFB71463}" destId="{FD5FD935-4418-405B-9270-C87137DBB8D3}" srcOrd="3" destOrd="0" parTransId="{6345EDE6-F9D3-4528-9F54-47FDD5B263CB}" sibTransId="{A0FD9688-83C7-4EB4-A937-B37E2DBA739E}"/>
    <dgm:cxn modelId="{93C23D1B-3DDF-4801-9F25-0349F27AB38C}" type="presOf" srcId="{C91C0C57-4882-4CC2-8D38-3841C0B7D1B8}" destId="{0C32B91F-374D-4130-8958-73723DE6F77F}" srcOrd="0" destOrd="0" presId="urn:microsoft.com/office/officeart/2005/8/layout/radial2"/>
    <dgm:cxn modelId="{9C307F54-99DC-41E4-A6DB-9C21295604CE}" type="presOf" srcId="{70AD6C95-E6DF-48A8-9B89-37A4017A117F}" destId="{5A7F6416-4D94-4CD4-A72E-32E5F8740AC3}" srcOrd="0" destOrd="0" presId="urn:microsoft.com/office/officeart/2005/8/layout/radial2"/>
    <dgm:cxn modelId="{2DFF6983-01AC-426B-AA17-5488A5D86BE7}" srcId="{9EDA2C16-4A8D-48C9-86EE-AD9947ED4441}" destId="{C91C0C57-4882-4CC2-8D38-3841C0B7D1B8}" srcOrd="0" destOrd="0" parTransId="{91DFE35B-0988-493E-9FF4-4325F225F442}" sibTransId="{1A7CA8F0-9A0A-4650-A3F8-74BA1097A826}"/>
    <dgm:cxn modelId="{CEEC1E38-64A1-41B0-9B2C-BB522D233221}" srcId="{A3CDDAD1-2729-4526-B7B0-9B389CA8E986}" destId="{D056D03E-304D-414B-9B12-612AE6C024AC}" srcOrd="0" destOrd="0" parTransId="{24521B85-E517-4ACE-8D19-4FF55E2E46F7}" sibTransId="{16C5AA66-D820-45E2-9032-AB231A874F51}"/>
    <dgm:cxn modelId="{2C47272A-DBD6-47A5-9FF1-276F4226A3D6}" srcId="{0C1D4F15-CA6F-4707-ADA9-DEFFFFB71463}" destId="{A3CDDAD1-2729-4526-B7B0-9B389CA8E986}" srcOrd="0" destOrd="0" parTransId="{D745AE67-D7B0-4180-A3FC-4DB16B219FC7}" sibTransId="{488DFF55-5D32-4905-85B5-1080B7D2A707}"/>
    <dgm:cxn modelId="{5356473C-CBCE-4E61-95AF-2D6A20EA6F5B}" srcId="{E8FC83F8-3A25-40C8-AF9D-7B9B6A1C23AB}" destId="{38190CCF-5A88-4331-B5A1-E857EB899FF0}" srcOrd="0" destOrd="0" parTransId="{F4481E7A-CF97-48BD-83F6-405A01AE490D}" sibTransId="{278BA4F5-12F8-467E-8805-909C5B605469}"/>
    <dgm:cxn modelId="{404B9E01-2DE7-49A7-9DC1-1FC9F60C037C}" type="presOf" srcId="{7E861C7B-8D26-4DC0-9EF2-EBEFDAC2569C}" destId="{B244AB5D-BD80-40C2-ADA0-5DCA363E12FB}" srcOrd="0" destOrd="0" presId="urn:microsoft.com/office/officeart/2005/8/layout/radial2"/>
    <dgm:cxn modelId="{7BE3F82E-763D-4ED4-915E-7056AB950635}" type="presOf" srcId="{D056D03E-304D-414B-9B12-612AE6C024AC}" destId="{C90AC018-9611-4495-8838-13548069E7AA}" srcOrd="0" destOrd="0" presId="urn:microsoft.com/office/officeart/2005/8/layout/radial2"/>
    <dgm:cxn modelId="{0A26B165-61E5-40B1-AF09-FB10524B73A0}" type="presOf" srcId="{0C1D4F15-CA6F-4707-ADA9-DEFFFFB71463}" destId="{122330BD-16F5-4897-B679-7C1789B67105}" srcOrd="0" destOrd="0" presId="urn:microsoft.com/office/officeart/2005/8/layout/radial2"/>
    <dgm:cxn modelId="{95FCE016-E6DD-48C3-BC6E-AED42D7BDB6C}" srcId="{0C1D4F15-CA6F-4707-ADA9-DEFFFFB71463}" destId="{9EDA2C16-4A8D-48C9-86EE-AD9947ED4441}" srcOrd="1" destOrd="0" parTransId="{F896812D-2CDE-4877-BA61-294B880774D3}" sibTransId="{C0BD57F7-0E38-4C36-9FEB-A4606C8DF20D}"/>
    <dgm:cxn modelId="{8776D11F-610F-4067-99F0-4CE4741666A7}" type="presOf" srcId="{38190CCF-5A88-4331-B5A1-E857EB899FF0}" destId="{0F000B39-41DB-44C7-9727-FC59264D2055}" srcOrd="0" destOrd="0" presId="urn:microsoft.com/office/officeart/2005/8/layout/radial2"/>
    <dgm:cxn modelId="{5B7FC22D-365D-4027-8732-34776205D4B8}" type="presOf" srcId="{FD5FD935-4418-405B-9270-C87137DBB8D3}" destId="{D981EA87-86E2-4F64-9137-4988E793D67D}" srcOrd="0" destOrd="0" presId="urn:microsoft.com/office/officeart/2005/8/layout/radial2"/>
    <dgm:cxn modelId="{221432CB-16C1-405A-8783-0926FB04C2FC}" type="presOf" srcId="{D745AE67-D7B0-4180-A3FC-4DB16B219FC7}" destId="{59A8D852-70C6-4073-AACF-72D93B839C3F}" srcOrd="0" destOrd="0" presId="urn:microsoft.com/office/officeart/2005/8/layout/radial2"/>
    <dgm:cxn modelId="{84035708-A1A0-4B33-8448-0C66F24F9735}" type="presParOf" srcId="{122330BD-16F5-4897-B679-7C1789B67105}" destId="{6ABBE3EA-BE02-4FA8-A85B-7AAD9228DF20}" srcOrd="0" destOrd="0" presId="urn:microsoft.com/office/officeart/2005/8/layout/radial2"/>
    <dgm:cxn modelId="{D64C2630-52CE-4FB2-8832-90F942B23EE4}" type="presParOf" srcId="{6ABBE3EA-BE02-4FA8-A85B-7AAD9228DF20}" destId="{8AEFDAB1-1A2E-49F4-984E-12D13B70CCB4}" srcOrd="0" destOrd="0" presId="urn:microsoft.com/office/officeart/2005/8/layout/radial2"/>
    <dgm:cxn modelId="{523B1DEE-5755-4A34-B6EF-1E512379CF8E}" type="presParOf" srcId="{8AEFDAB1-1A2E-49F4-984E-12D13B70CCB4}" destId="{D0CA75FB-7E8D-4AEE-A7F9-D0EF3E1C8B78}" srcOrd="0" destOrd="0" presId="urn:microsoft.com/office/officeart/2005/8/layout/radial2"/>
    <dgm:cxn modelId="{183FFB9A-EF85-4448-88C6-5331E3BDC45B}" type="presParOf" srcId="{8AEFDAB1-1A2E-49F4-984E-12D13B70CCB4}" destId="{A9597FA8-C8BA-4D1E-AE8C-95C7618F50FA}" srcOrd="1" destOrd="0" presId="urn:microsoft.com/office/officeart/2005/8/layout/radial2"/>
    <dgm:cxn modelId="{1C875AAC-2ED0-4993-B171-4AE46C1E433B}" type="presParOf" srcId="{6ABBE3EA-BE02-4FA8-A85B-7AAD9228DF20}" destId="{59A8D852-70C6-4073-AACF-72D93B839C3F}" srcOrd="1" destOrd="0" presId="urn:microsoft.com/office/officeart/2005/8/layout/radial2"/>
    <dgm:cxn modelId="{64017D17-2C8A-4F4F-8E04-786D3AC6B97A}" type="presParOf" srcId="{6ABBE3EA-BE02-4FA8-A85B-7AAD9228DF20}" destId="{D3E3E191-BE4F-46B0-ABF6-E285BD6A6D49}" srcOrd="2" destOrd="0" presId="urn:microsoft.com/office/officeart/2005/8/layout/radial2"/>
    <dgm:cxn modelId="{EC1DA639-901D-457B-BF97-E90667AD4F50}" type="presParOf" srcId="{D3E3E191-BE4F-46B0-ABF6-E285BD6A6D49}" destId="{1AC9EF71-38CA-4816-BFBC-ED622E9E6591}" srcOrd="0" destOrd="0" presId="urn:microsoft.com/office/officeart/2005/8/layout/radial2"/>
    <dgm:cxn modelId="{1831ADCC-6457-4931-A6CC-A7C1E204C8B6}" type="presParOf" srcId="{D3E3E191-BE4F-46B0-ABF6-E285BD6A6D49}" destId="{C90AC018-9611-4495-8838-13548069E7AA}" srcOrd="1" destOrd="0" presId="urn:microsoft.com/office/officeart/2005/8/layout/radial2"/>
    <dgm:cxn modelId="{B39E2A78-79DA-47D7-94AB-9B6273F33968}" type="presParOf" srcId="{6ABBE3EA-BE02-4FA8-A85B-7AAD9228DF20}" destId="{5754BEC2-C760-4668-91DF-20ED94A6E625}" srcOrd="3" destOrd="0" presId="urn:microsoft.com/office/officeart/2005/8/layout/radial2"/>
    <dgm:cxn modelId="{6BCB6C15-5E8D-4E67-9BD1-1EDFC5DFCB9F}" type="presParOf" srcId="{6ABBE3EA-BE02-4FA8-A85B-7AAD9228DF20}" destId="{080CACD2-6A98-49C9-97E8-0725760CBF7B}" srcOrd="4" destOrd="0" presId="urn:microsoft.com/office/officeart/2005/8/layout/radial2"/>
    <dgm:cxn modelId="{C57E0F38-8071-4F18-8E4A-E1BE3ED9944D}" type="presParOf" srcId="{080CACD2-6A98-49C9-97E8-0725760CBF7B}" destId="{AEA0D476-43F3-417A-B573-615475C92013}" srcOrd="0" destOrd="0" presId="urn:microsoft.com/office/officeart/2005/8/layout/radial2"/>
    <dgm:cxn modelId="{664CE85F-4134-4257-A189-B134252EF723}" type="presParOf" srcId="{080CACD2-6A98-49C9-97E8-0725760CBF7B}" destId="{0C32B91F-374D-4130-8958-73723DE6F77F}" srcOrd="1" destOrd="0" presId="urn:microsoft.com/office/officeart/2005/8/layout/radial2"/>
    <dgm:cxn modelId="{05D3A6BD-15DB-4228-B281-348886CA1B90}" type="presParOf" srcId="{6ABBE3EA-BE02-4FA8-A85B-7AAD9228DF20}" destId="{5A7F6416-4D94-4CD4-A72E-32E5F8740AC3}" srcOrd="5" destOrd="0" presId="urn:microsoft.com/office/officeart/2005/8/layout/radial2"/>
    <dgm:cxn modelId="{B69E62AB-0866-4188-9A5D-C78A2E1948B3}" type="presParOf" srcId="{6ABBE3EA-BE02-4FA8-A85B-7AAD9228DF20}" destId="{51151C74-A0D2-47F7-9798-83BDCF50321B}" srcOrd="6" destOrd="0" presId="urn:microsoft.com/office/officeart/2005/8/layout/radial2"/>
    <dgm:cxn modelId="{DDBE2124-DA4C-4745-B92B-BD1EA3761AB9}" type="presParOf" srcId="{51151C74-A0D2-47F7-9798-83BDCF50321B}" destId="{2F611130-0376-4D52-8595-119EEDA8AB2E}" srcOrd="0" destOrd="0" presId="urn:microsoft.com/office/officeart/2005/8/layout/radial2"/>
    <dgm:cxn modelId="{A4BB7C17-8536-455F-AB05-32B89B16A4A6}" type="presParOf" srcId="{51151C74-A0D2-47F7-9798-83BDCF50321B}" destId="{0F000B39-41DB-44C7-9727-FC59264D2055}" srcOrd="1" destOrd="0" presId="urn:microsoft.com/office/officeart/2005/8/layout/radial2"/>
    <dgm:cxn modelId="{FFA24E54-43F4-4AF6-8F69-A6A05119EC21}" type="presParOf" srcId="{6ABBE3EA-BE02-4FA8-A85B-7AAD9228DF20}" destId="{6E616666-563E-4846-A177-AAA058B3B998}" srcOrd="7" destOrd="0" presId="urn:microsoft.com/office/officeart/2005/8/layout/radial2"/>
    <dgm:cxn modelId="{E62F45F0-73B8-4B79-B54E-C7044A138B78}" type="presParOf" srcId="{6ABBE3EA-BE02-4FA8-A85B-7AAD9228DF20}" destId="{2BBA74AF-05AE-4123-AB76-885F021960DA}" srcOrd="8" destOrd="0" presId="urn:microsoft.com/office/officeart/2005/8/layout/radial2"/>
    <dgm:cxn modelId="{79E60BF6-40B0-4FEF-AC31-7994CB8C55CC}" type="presParOf" srcId="{2BBA74AF-05AE-4123-AB76-885F021960DA}" destId="{D981EA87-86E2-4F64-9137-4988E793D67D}" srcOrd="0" destOrd="0" presId="urn:microsoft.com/office/officeart/2005/8/layout/radial2"/>
    <dgm:cxn modelId="{1372EB45-1B25-48BE-98AD-372C1B1A64B8}" type="presParOf" srcId="{2BBA74AF-05AE-4123-AB76-885F021960DA}" destId="{B244AB5D-BD80-40C2-ADA0-5DCA363E12F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616666-563E-4846-A177-AAA058B3B998}">
      <dsp:nvSpPr>
        <dsp:cNvPr id="0" name=""/>
        <dsp:cNvSpPr/>
      </dsp:nvSpPr>
      <dsp:spPr>
        <a:xfrm rot="3683459">
          <a:off x="1590199" y="3185741"/>
          <a:ext cx="839599" cy="51240"/>
        </a:xfrm>
        <a:custGeom>
          <a:avLst/>
          <a:gdLst/>
          <a:ahLst/>
          <a:cxnLst/>
          <a:rect l="0" t="0" r="0" b="0"/>
          <a:pathLst>
            <a:path>
              <a:moveTo>
                <a:pt x="0" y="25620"/>
              </a:moveTo>
              <a:lnTo>
                <a:pt x="839599" y="2562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7F6416-4D94-4CD4-A72E-32E5F8740AC3}">
      <dsp:nvSpPr>
        <dsp:cNvPr id="0" name=""/>
        <dsp:cNvSpPr/>
      </dsp:nvSpPr>
      <dsp:spPr>
        <a:xfrm rot="1312786">
          <a:off x="2052386" y="2580065"/>
          <a:ext cx="599525" cy="51240"/>
        </a:xfrm>
        <a:custGeom>
          <a:avLst/>
          <a:gdLst/>
          <a:ahLst/>
          <a:cxnLst/>
          <a:rect l="0" t="0" r="0" b="0"/>
          <a:pathLst>
            <a:path>
              <a:moveTo>
                <a:pt x="0" y="25620"/>
              </a:moveTo>
              <a:lnTo>
                <a:pt x="599525" y="2562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54BEC2-C760-4668-91DF-20ED94A6E625}">
      <dsp:nvSpPr>
        <dsp:cNvPr id="0" name=""/>
        <dsp:cNvSpPr/>
      </dsp:nvSpPr>
      <dsp:spPr>
        <a:xfrm rot="20224554">
          <a:off x="2045496" y="1847248"/>
          <a:ext cx="721275" cy="51240"/>
        </a:xfrm>
        <a:custGeom>
          <a:avLst/>
          <a:gdLst/>
          <a:ahLst/>
          <a:cxnLst/>
          <a:rect l="0" t="0" r="0" b="0"/>
          <a:pathLst>
            <a:path>
              <a:moveTo>
                <a:pt x="0" y="25620"/>
              </a:moveTo>
              <a:lnTo>
                <a:pt x="721275" y="2562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A8D852-70C6-4073-AACF-72D93B839C3F}">
      <dsp:nvSpPr>
        <dsp:cNvPr id="0" name=""/>
        <dsp:cNvSpPr/>
      </dsp:nvSpPr>
      <dsp:spPr>
        <a:xfrm rot="17916541">
          <a:off x="1590199" y="1282766"/>
          <a:ext cx="839599" cy="51240"/>
        </a:xfrm>
        <a:custGeom>
          <a:avLst/>
          <a:gdLst/>
          <a:ahLst/>
          <a:cxnLst/>
          <a:rect l="0" t="0" r="0" b="0"/>
          <a:pathLst>
            <a:path>
              <a:moveTo>
                <a:pt x="0" y="25620"/>
              </a:moveTo>
              <a:lnTo>
                <a:pt x="839599" y="2562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597FA8-C8BA-4D1E-AE8C-95C7618F50FA}">
      <dsp:nvSpPr>
        <dsp:cNvPr id="0" name=""/>
        <dsp:cNvSpPr/>
      </dsp:nvSpPr>
      <dsp:spPr>
        <a:xfrm>
          <a:off x="697453" y="1453232"/>
          <a:ext cx="1665548" cy="1665548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C9EF71-38CA-4816-BFBC-ED622E9E6591}">
      <dsp:nvSpPr>
        <dsp:cNvPr id="0" name=""/>
        <dsp:cNvSpPr/>
      </dsp:nvSpPr>
      <dsp:spPr>
        <a:xfrm>
          <a:off x="1950601" y="1517"/>
          <a:ext cx="999329" cy="999329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096949" y="147865"/>
        <a:ext cx="706633" cy="706633"/>
      </dsp:txXfrm>
    </dsp:sp>
    <dsp:sp modelId="{C90AC018-9611-4495-8838-13548069E7AA}">
      <dsp:nvSpPr>
        <dsp:cNvPr id="0" name=""/>
        <dsp:cNvSpPr/>
      </dsp:nvSpPr>
      <dsp:spPr>
        <a:xfrm>
          <a:off x="3049863" y="1517"/>
          <a:ext cx="1498993" cy="999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3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49863" y="1517"/>
        <a:ext cx="1498993" cy="999329"/>
      </dsp:txXfrm>
    </dsp:sp>
    <dsp:sp modelId="{AEA0D476-43F3-417A-B573-615475C92013}">
      <dsp:nvSpPr>
        <dsp:cNvPr id="0" name=""/>
        <dsp:cNvSpPr/>
      </dsp:nvSpPr>
      <dsp:spPr>
        <a:xfrm>
          <a:off x="2698827" y="1038106"/>
          <a:ext cx="999329" cy="999329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45175" y="1184454"/>
        <a:ext cx="706633" cy="706633"/>
      </dsp:txXfrm>
    </dsp:sp>
    <dsp:sp modelId="{0C32B91F-374D-4130-8958-73723DE6F77F}">
      <dsp:nvSpPr>
        <dsp:cNvPr id="0" name=""/>
        <dsp:cNvSpPr/>
      </dsp:nvSpPr>
      <dsp:spPr>
        <a:xfrm>
          <a:off x="3798089" y="1038106"/>
          <a:ext cx="1498993" cy="999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3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798089" y="1038106"/>
        <a:ext cx="1498993" cy="999329"/>
      </dsp:txXfrm>
    </dsp:sp>
    <dsp:sp modelId="{2F611130-0376-4D52-8595-119EEDA8AB2E}">
      <dsp:nvSpPr>
        <dsp:cNvPr id="0" name=""/>
        <dsp:cNvSpPr/>
      </dsp:nvSpPr>
      <dsp:spPr>
        <a:xfrm>
          <a:off x="2594327" y="2403935"/>
          <a:ext cx="999329" cy="999329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740675" y="2550283"/>
        <a:ext cx="706633" cy="706633"/>
      </dsp:txXfrm>
    </dsp:sp>
    <dsp:sp modelId="{0F000B39-41DB-44C7-9727-FC59264D2055}">
      <dsp:nvSpPr>
        <dsp:cNvPr id="0" name=""/>
        <dsp:cNvSpPr/>
      </dsp:nvSpPr>
      <dsp:spPr>
        <a:xfrm>
          <a:off x="3693589" y="2403935"/>
          <a:ext cx="1498993" cy="999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3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93589" y="2403935"/>
        <a:ext cx="1498993" cy="999329"/>
      </dsp:txXfrm>
    </dsp:sp>
    <dsp:sp modelId="{D981EA87-86E2-4F64-9137-4988E793D67D}">
      <dsp:nvSpPr>
        <dsp:cNvPr id="0" name=""/>
        <dsp:cNvSpPr/>
      </dsp:nvSpPr>
      <dsp:spPr>
        <a:xfrm>
          <a:off x="1950601" y="3518901"/>
          <a:ext cx="999329" cy="999329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096949" y="3665249"/>
        <a:ext cx="706633" cy="706633"/>
      </dsp:txXfrm>
    </dsp:sp>
    <dsp:sp modelId="{B244AB5D-BD80-40C2-ADA0-5DCA363E12FB}">
      <dsp:nvSpPr>
        <dsp:cNvPr id="0" name=""/>
        <dsp:cNvSpPr/>
      </dsp:nvSpPr>
      <dsp:spPr>
        <a:xfrm>
          <a:off x="3049863" y="3518901"/>
          <a:ext cx="1498993" cy="999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3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49863" y="3518901"/>
        <a:ext cx="1498993" cy="9993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442755" y="2763532"/>
            <a:ext cx="3828190" cy="3780959"/>
          </a:xfrm>
          <a:prstGeom prst="noSmoking">
            <a:avLst>
              <a:gd name="adj" fmla="val 1100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335" b="97017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421320" y="2732220"/>
            <a:ext cx="2840742" cy="239800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335" b="97017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0263" y="4452098"/>
            <a:ext cx="2584104" cy="239050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335" b="97017" l="3970" r="977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231" y="2440509"/>
            <a:ext cx="2840742" cy="2350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309788" y="276690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569854171"/>
              </p:ext>
            </p:extLst>
          </p:nvPr>
        </p:nvGraphicFramePr>
        <p:xfrm>
          <a:off x="1515912" y="1685110"/>
          <a:ext cx="5850846" cy="4519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>
            <a:hlinkClick r:id="rId8"/>
          </p:cNvPr>
          <p:cNvSpPr/>
          <p:nvPr/>
        </p:nvSpPr>
        <p:spPr>
          <a:xfrm>
            <a:off x="6139503" y="5027894"/>
            <a:ext cx="2246852" cy="1307592"/>
          </a:xfrm>
          <a:prstGeom prst="rightArrow">
            <a:avLst/>
          </a:prstGeom>
          <a:solidFill>
            <a:srgbClr val="FF0066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/>
              <a:t>衛福部疾管</a:t>
            </a:r>
            <a:r>
              <a:rPr lang="zh-TW" altLang="en-US" sz="2000" dirty="0" smtClean="0"/>
              <a:t>署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2019-10-21T03:57:50Z</dcterms:modified>
</cp:coreProperties>
</file>