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EFCB50-B353-4F03-A9E4-47F16153B831}" type="doc">
      <dgm:prSet loTypeId="urn:microsoft.com/office/officeart/2005/8/layout/radial2" loCatId="relationship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71C07723-B36B-41F8-9BA2-307B7B774682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9CE6A587-ADB0-49AA-8C88-AE9F520F1B29}" type="parTrans" cxnId="{329D8BED-7312-413F-AAE0-4B9F93C90B56}">
      <dgm:prSet/>
      <dgm:spPr/>
      <dgm:t>
        <a:bodyPr/>
        <a:lstStyle/>
        <a:p>
          <a:endParaRPr lang="zh-TW" altLang="en-US"/>
        </a:p>
      </dgm:t>
    </dgm:pt>
    <dgm:pt modelId="{B5C112C5-DE83-45B5-B68C-5A92F66E7C84}" type="sibTrans" cxnId="{329D8BED-7312-413F-AAE0-4B9F93C90B56}">
      <dgm:prSet/>
      <dgm:spPr/>
      <dgm:t>
        <a:bodyPr/>
        <a:lstStyle/>
        <a:p>
          <a:endParaRPr lang="zh-TW" altLang="en-US"/>
        </a:p>
      </dgm:t>
    </dgm:pt>
    <dgm:pt modelId="{086B101F-02B5-45B7-92AA-36C872CBB84A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巡檢容器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28200576-2C41-4CA8-8D13-2D672B472101}" type="parTrans" cxnId="{DC2849FD-C9CE-4B71-87CA-280C8B3238DD}">
      <dgm:prSet/>
      <dgm:spPr/>
      <dgm:t>
        <a:bodyPr/>
        <a:lstStyle/>
        <a:p>
          <a:endParaRPr lang="zh-TW" altLang="en-US"/>
        </a:p>
      </dgm:t>
    </dgm:pt>
    <dgm:pt modelId="{3F66F553-E61A-42A6-BDFA-2DFB5D857381}" type="sibTrans" cxnId="{DC2849FD-C9CE-4B71-87CA-280C8B3238DD}">
      <dgm:prSet/>
      <dgm:spPr/>
      <dgm:t>
        <a:bodyPr/>
        <a:lstStyle/>
        <a:p>
          <a:endParaRPr lang="zh-TW" altLang="en-US"/>
        </a:p>
      </dgm:t>
    </dgm:pt>
    <dgm:pt modelId="{B1DC9F60-ED88-4B08-9005-539F0ABAE42F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0DA43180-5998-4C59-AC5B-AEAC507FCF02}" type="parTrans" cxnId="{31CC0695-E042-496C-ADE2-19B0A2386374}">
      <dgm:prSet/>
      <dgm:spPr/>
      <dgm:t>
        <a:bodyPr/>
        <a:lstStyle/>
        <a:p>
          <a:endParaRPr lang="zh-TW" altLang="en-US"/>
        </a:p>
      </dgm:t>
    </dgm:pt>
    <dgm:pt modelId="{84473A16-6C7D-4B48-A9AD-2888984751B8}" type="sibTrans" cxnId="{31CC0695-E042-496C-ADE2-19B0A2386374}">
      <dgm:prSet/>
      <dgm:spPr/>
      <dgm:t>
        <a:bodyPr/>
        <a:lstStyle/>
        <a:p>
          <a:endParaRPr lang="zh-TW" altLang="en-US"/>
        </a:p>
      </dgm:t>
    </dgm:pt>
    <dgm:pt modelId="{CF4129DF-967B-4B5F-BEB5-9B8C58D812E5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倒掉積水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9F5325D7-4D73-46B7-99E2-87149301C3FD}" type="parTrans" cxnId="{72CA577A-4E96-4237-AA29-6C0B71194877}">
      <dgm:prSet/>
      <dgm:spPr/>
      <dgm:t>
        <a:bodyPr/>
        <a:lstStyle/>
        <a:p>
          <a:endParaRPr lang="zh-TW" altLang="en-US"/>
        </a:p>
      </dgm:t>
    </dgm:pt>
    <dgm:pt modelId="{BD89901F-0651-4AF4-AA31-C37115B80A28}" type="sibTrans" cxnId="{72CA577A-4E96-4237-AA29-6C0B71194877}">
      <dgm:prSet/>
      <dgm:spPr/>
      <dgm:t>
        <a:bodyPr/>
        <a:lstStyle/>
        <a:p>
          <a:endParaRPr lang="zh-TW" altLang="en-US"/>
        </a:p>
      </dgm:t>
    </dgm:pt>
    <dgm:pt modelId="{81612296-A233-48AB-A993-B778E4E7B72B}">
      <dgm:prSet/>
      <dgm:spPr/>
      <dgm:t>
        <a:bodyPr/>
        <a:lstStyle/>
        <a:p>
          <a:pPr rtl="0"/>
          <a:r>
            <a:rPr lang="zh-TW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</a:t>
          </a:r>
          <a:endParaRPr lang="zh-TW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F98E9973-B951-4FF5-913A-2EB2D1EE42A0}" type="parTrans" cxnId="{2DFF6E1F-D8B7-4E7A-B1BA-58AF138C4728}">
      <dgm:prSet/>
      <dgm:spPr/>
      <dgm:t>
        <a:bodyPr/>
        <a:lstStyle/>
        <a:p>
          <a:endParaRPr lang="zh-TW" altLang="en-US"/>
        </a:p>
      </dgm:t>
    </dgm:pt>
    <dgm:pt modelId="{2987FAC3-8E7E-48D4-92AF-796E8D384849}" type="sibTrans" cxnId="{2DFF6E1F-D8B7-4E7A-B1BA-58AF138C4728}">
      <dgm:prSet/>
      <dgm:spPr/>
      <dgm:t>
        <a:bodyPr/>
        <a:lstStyle/>
        <a:p>
          <a:endParaRPr lang="zh-TW" altLang="en-US"/>
        </a:p>
      </dgm:t>
    </dgm:pt>
    <dgm:pt modelId="{67DDB9EC-8A6F-424C-B4A8-BAA536E28CCD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清潔容器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0E979561-53F0-4A93-B4F3-785E91C95402}" type="parTrans" cxnId="{9B8B04DF-0C41-4C77-96BD-90CCCE61634D}">
      <dgm:prSet/>
      <dgm:spPr/>
      <dgm:t>
        <a:bodyPr/>
        <a:lstStyle/>
        <a:p>
          <a:endParaRPr lang="zh-TW" altLang="en-US"/>
        </a:p>
      </dgm:t>
    </dgm:pt>
    <dgm:pt modelId="{A86EFD3C-F3E8-49F9-8457-9AF0615E6551}" type="sibTrans" cxnId="{9B8B04DF-0C41-4C77-96BD-90CCCE61634D}">
      <dgm:prSet/>
      <dgm:spPr/>
      <dgm:t>
        <a:bodyPr/>
        <a:lstStyle/>
        <a:p>
          <a:endParaRPr lang="zh-TW" altLang="en-US"/>
        </a:p>
      </dgm:t>
    </dgm:pt>
    <dgm:pt modelId="{56473D81-EC72-4915-A84C-C71750D6FD72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E9BD3A0D-A32E-436B-A7B0-E4A290CE081B}" type="parTrans" cxnId="{3D227AE5-A660-4D14-8B1F-44E91CE68E3F}">
      <dgm:prSet/>
      <dgm:spPr/>
      <dgm:t>
        <a:bodyPr/>
        <a:lstStyle/>
        <a:p>
          <a:endParaRPr lang="zh-TW" altLang="en-US"/>
        </a:p>
      </dgm:t>
    </dgm:pt>
    <dgm:pt modelId="{3A20BF4F-E081-4232-927A-1685A3D87C60}" type="sibTrans" cxnId="{3D227AE5-A660-4D14-8B1F-44E91CE68E3F}">
      <dgm:prSet/>
      <dgm:spPr/>
      <dgm:t>
        <a:bodyPr/>
        <a:lstStyle/>
        <a:p>
          <a:endParaRPr lang="zh-TW" altLang="en-US"/>
        </a:p>
      </dgm:t>
    </dgm:pt>
    <dgm:pt modelId="{A4948A70-F734-4C88-A59B-017E968D5018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刷除蟲卵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74180A3E-CB41-4AEC-B83D-D89EB13048C5}" type="parTrans" cxnId="{A6577813-D874-47BF-A97C-476D8CF3E656}">
      <dgm:prSet/>
      <dgm:spPr/>
      <dgm:t>
        <a:bodyPr/>
        <a:lstStyle/>
        <a:p>
          <a:endParaRPr lang="zh-TW" altLang="en-US"/>
        </a:p>
      </dgm:t>
    </dgm:pt>
    <dgm:pt modelId="{258D19AD-C33A-44D2-8666-DE0CEC7D3723}" type="sibTrans" cxnId="{A6577813-D874-47BF-A97C-476D8CF3E656}">
      <dgm:prSet/>
      <dgm:spPr/>
      <dgm:t>
        <a:bodyPr/>
        <a:lstStyle/>
        <a:p>
          <a:endParaRPr lang="zh-TW" altLang="en-US"/>
        </a:p>
      </dgm:t>
    </dgm:pt>
    <dgm:pt modelId="{046DE3D9-ACC2-4266-B147-23188983283E}" type="pres">
      <dgm:prSet presAssocID="{A1EFCB50-B353-4F03-A9E4-47F16153B83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7AA569F-800B-40F4-8E5C-403FB824D742}" type="pres">
      <dgm:prSet presAssocID="{A1EFCB50-B353-4F03-A9E4-47F16153B831}" presName="cycle" presStyleCnt="0"/>
      <dgm:spPr/>
    </dgm:pt>
    <dgm:pt modelId="{83E20D22-408B-44B8-946B-C7EB954C5837}" type="pres">
      <dgm:prSet presAssocID="{A1EFCB50-B353-4F03-A9E4-47F16153B831}" presName="centerShape" presStyleCnt="0"/>
      <dgm:spPr/>
    </dgm:pt>
    <dgm:pt modelId="{37F99FEF-52D6-40F2-AF28-4F3A6D624653}" type="pres">
      <dgm:prSet presAssocID="{A1EFCB50-B353-4F03-A9E4-47F16153B831}" presName="connSite" presStyleLbl="node1" presStyleIdx="0" presStyleCnt="5"/>
      <dgm:spPr/>
    </dgm:pt>
    <dgm:pt modelId="{35A09CBA-119B-48D5-B2A2-FA71C48C6359}" type="pres">
      <dgm:prSet presAssocID="{A1EFCB50-B353-4F03-A9E4-47F16153B83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39CEC07-34DA-4EAF-839C-65ECF1D521EE}" type="pres">
      <dgm:prSet presAssocID="{9CE6A587-ADB0-49AA-8C88-AE9F520F1B2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D11309B-59BE-420C-B993-86D71E0EC50E}" type="pres">
      <dgm:prSet presAssocID="{71C07723-B36B-41F8-9BA2-307B7B774682}" presName="node" presStyleCnt="0"/>
      <dgm:spPr/>
    </dgm:pt>
    <dgm:pt modelId="{0FCE16E9-81F6-4717-B348-55F96AA8B877}" type="pres">
      <dgm:prSet presAssocID="{71C07723-B36B-41F8-9BA2-307B7B774682}" presName="parentNode" presStyleLbl="node1" presStyleIdx="1" presStyleCnt="5" custLinFactNeighborX="-2526" custLinFactNeighborY="139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0EE5E1-DDD1-4030-A065-05EED72F1F20}" type="pres">
      <dgm:prSet presAssocID="{71C07723-B36B-41F8-9BA2-307B7B77468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A71185-E6FE-46B8-A1F7-6500F4E7BDD7}" type="pres">
      <dgm:prSet presAssocID="{0DA43180-5998-4C59-AC5B-AEAC507FCF0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E6D11E2-6DC2-4BD0-B3C4-BFCFA6752A3B}" type="pres">
      <dgm:prSet presAssocID="{B1DC9F60-ED88-4B08-9005-539F0ABAE42F}" presName="node" presStyleCnt="0"/>
      <dgm:spPr/>
    </dgm:pt>
    <dgm:pt modelId="{1507A4F1-727D-4FF9-A176-A157AB664BF3}" type="pres">
      <dgm:prSet presAssocID="{B1DC9F60-ED88-4B08-9005-539F0ABAE42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573721-61A2-45DB-ADE3-9A9516ED90BC}" type="pres">
      <dgm:prSet presAssocID="{B1DC9F60-ED88-4B08-9005-539F0ABAE42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7C3CDD-3364-4A16-8011-A717AAD2D44A}" type="pres">
      <dgm:prSet presAssocID="{F98E9973-B951-4FF5-913A-2EB2D1EE42A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4230EB5-72C4-4424-BDA8-3BD794C6AEA5}" type="pres">
      <dgm:prSet presAssocID="{81612296-A233-48AB-A993-B778E4E7B72B}" presName="node" presStyleCnt="0"/>
      <dgm:spPr/>
    </dgm:pt>
    <dgm:pt modelId="{6995E618-8911-46D6-A1AD-7880B3F4910B}" type="pres">
      <dgm:prSet presAssocID="{81612296-A233-48AB-A993-B778E4E7B72B}" presName="parentNode" presStyleLbl="node1" presStyleIdx="3" presStyleCnt="5" custLinFactNeighborY="-278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63880D-3DD6-4E97-937F-7DDD95EC81BB}" type="pres">
      <dgm:prSet presAssocID="{81612296-A233-48AB-A993-B778E4E7B72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FB6857-6D3D-4537-847D-12258355E5BB}" type="pres">
      <dgm:prSet presAssocID="{E9BD3A0D-A32E-436B-A7B0-E4A290CE081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70355AB-CE4D-4383-9C1B-4C9B3F72531B}" type="pres">
      <dgm:prSet presAssocID="{56473D81-EC72-4915-A84C-C71750D6FD72}" presName="node" presStyleCnt="0"/>
      <dgm:spPr/>
    </dgm:pt>
    <dgm:pt modelId="{B5458849-8A12-4B90-8E67-F3178A921BDA}" type="pres">
      <dgm:prSet presAssocID="{56473D81-EC72-4915-A84C-C71750D6FD7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1DCBD4-7E5D-43B7-A40A-B22833A7D0CC}" type="pres">
      <dgm:prSet presAssocID="{56473D81-EC72-4915-A84C-C71750D6FD7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BEA5D2-8B83-497A-9E89-C66000B148E6}" type="presOf" srcId="{67DDB9EC-8A6F-424C-B4A8-BAA536E28CCD}" destId="{2663880D-3DD6-4E97-937F-7DDD95EC81BB}" srcOrd="0" destOrd="0" presId="urn:microsoft.com/office/officeart/2005/8/layout/radial2"/>
    <dgm:cxn modelId="{FF77B019-7AC0-4267-8180-83DF92ECC4D2}" type="presOf" srcId="{9CE6A587-ADB0-49AA-8C88-AE9F520F1B29}" destId="{339CEC07-34DA-4EAF-839C-65ECF1D521EE}" srcOrd="0" destOrd="0" presId="urn:microsoft.com/office/officeart/2005/8/layout/radial2"/>
    <dgm:cxn modelId="{21337DE0-F291-4DE7-8F5F-728137135843}" type="presOf" srcId="{A1EFCB50-B353-4F03-A9E4-47F16153B831}" destId="{046DE3D9-ACC2-4266-B147-23188983283E}" srcOrd="0" destOrd="0" presId="urn:microsoft.com/office/officeart/2005/8/layout/radial2"/>
    <dgm:cxn modelId="{329D8BED-7312-413F-AAE0-4B9F93C90B56}" srcId="{A1EFCB50-B353-4F03-A9E4-47F16153B831}" destId="{71C07723-B36B-41F8-9BA2-307B7B774682}" srcOrd="0" destOrd="0" parTransId="{9CE6A587-ADB0-49AA-8C88-AE9F520F1B29}" sibTransId="{B5C112C5-DE83-45B5-B68C-5A92F66E7C84}"/>
    <dgm:cxn modelId="{B55C300F-B1C9-4D35-A6DD-EC14611622B7}" type="presOf" srcId="{F98E9973-B951-4FF5-913A-2EB2D1EE42A0}" destId="{077C3CDD-3364-4A16-8011-A717AAD2D44A}" srcOrd="0" destOrd="0" presId="urn:microsoft.com/office/officeart/2005/8/layout/radial2"/>
    <dgm:cxn modelId="{72CA577A-4E96-4237-AA29-6C0B71194877}" srcId="{B1DC9F60-ED88-4B08-9005-539F0ABAE42F}" destId="{CF4129DF-967B-4B5F-BEB5-9B8C58D812E5}" srcOrd="0" destOrd="0" parTransId="{9F5325D7-4D73-46B7-99E2-87149301C3FD}" sibTransId="{BD89901F-0651-4AF4-AA31-C37115B80A28}"/>
    <dgm:cxn modelId="{0305B4BE-1312-4539-AB86-2A037B0EF5E0}" type="presOf" srcId="{56473D81-EC72-4915-A84C-C71750D6FD72}" destId="{B5458849-8A12-4B90-8E67-F3178A921BDA}" srcOrd="0" destOrd="0" presId="urn:microsoft.com/office/officeart/2005/8/layout/radial2"/>
    <dgm:cxn modelId="{42EAB57C-6D32-4F89-98FA-01655C0130B6}" type="presOf" srcId="{086B101F-02B5-45B7-92AA-36C872CBB84A}" destId="{C80EE5E1-DDD1-4030-A065-05EED72F1F20}" srcOrd="0" destOrd="0" presId="urn:microsoft.com/office/officeart/2005/8/layout/radial2"/>
    <dgm:cxn modelId="{442D278A-6F5A-4613-A805-71A77ED119FE}" type="presOf" srcId="{71C07723-B36B-41F8-9BA2-307B7B774682}" destId="{0FCE16E9-81F6-4717-B348-55F96AA8B877}" srcOrd="0" destOrd="0" presId="urn:microsoft.com/office/officeart/2005/8/layout/radial2"/>
    <dgm:cxn modelId="{DC2849FD-C9CE-4B71-87CA-280C8B3238DD}" srcId="{71C07723-B36B-41F8-9BA2-307B7B774682}" destId="{086B101F-02B5-45B7-92AA-36C872CBB84A}" srcOrd="0" destOrd="0" parTransId="{28200576-2C41-4CA8-8D13-2D672B472101}" sibTransId="{3F66F553-E61A-42A6-BDFA-2DFB5D857381}"/>
    <dgm:cxn modelId="{4D50824C-55D0-4FDB-A676-C255B940E36C}" type="presOf" srcId="{A4948A70-F734-4C88-A59B-017E968D5018}" destId="{651DCBD4-7E5D-43B7-A40A-B22833A7D0CC}" srcOrd="0" destOrd="0" presId="urn:microsoft.com/office/officeart/2005/8/layout/radial2"/>
    <dgm:cxn modelId="{3D227AE5-A660-4D14-8B1F-44E91CE68E3F}" srcId="{A1EFCB50-B353-4F03-A9E4-47F16153B831}" destId="{56473D81-EC72-4915-A84C-C71750D6FD72}" srcOrd="3" destOrd="0" parTransId="{E9BD3A0D-A32E-436B-A7B0-E4A290CE081B}" sibTransId="{3A20BF4F-E081-4232-927A-1685A3D87C60}"/>
    <dgm:cxn modelId="{D563DB3E-0E44-44F0-BED4-C035BBAF7146}" type="presOf" srcId="{CF4129DF-967B-4B5F-BEB5-9B8C58D812E5}" destId="{9C573721-61A2-45DB-ADE3-9A9516ED90BC}" srcOrd="0" destOrd="0" presId="urn:microsoft.com/office/officeart/2005/8/layout/radial2"/>
    <dgm:cxn modelId="{3CE3D678-C860-4482-AD6A-C6AADD9CF61D}" type="presOf" srcId="{81612296-A233-48AB-A993-B778E4E7B72B}" destId="{6995E618-8911-46D6-A1AD-7880B3F4910B}" srcOrd="0" destOrd="0" presId="urn:microsoft.com/office/officeart/2005/8/layout/radial2"/>
    <dgm:cxn modelId="{31CC0695-E042-496C-ADE2-19B0A2386374}" srcId="{A1EFCB50-B353-4F03-A9E4-47F16153B831}" destId="{B1DC9F60-ED88-4B08-9005-539F0ABAE42F}" srcOrd="1" destOrd="0" parTransId="{0DA43180-5998-4C59-AC5B-AEAC507FCF02}" sibTransId="{84473A16-6C7D-4B48-A9AD-2888984751B8}"/>
    <dgm:cxn modelId="{A6577813-D874-47BF-A97C-476D8CF3E656}" srcId="{56473D81-EC72-4915-A84C-C71750D6FD72}" destId="{A4948A70-F734-4C88-A59B-017E968D5018}" srcOrd="0" destOrd="0" parTransId="{74180A3E-CB41-4AEC-B83D-D89EB13048C5}" sibTransId="{258D19AD-C33A-44D2-8666-DE0CEC7D3723}"/>
    <dgm:cxn modelId="{2DFF6E1F-D8B7-4E7A-B1BA-58AF138C4728}" srcId="{A1EFCB50-B353-4F03-A9E4-47F16153B831}" destId="{81612296-A233-48AB-A993-B778E4E7B72B}" srcOrd="2" destOrd="0" parTransId="{F98E9973-B951-4FF5-913A-2EB2D1EE42A0}" sibTransId="{2987FAC3-8E7E-48D4-92AF-796E8D384849}"/>
    <dgm:cxn modelId="{A955ECB9-48D2-4DAA-AF57-10399F561DC6}" type="presOf" srcId="{E9BD3A0D-A32E-436B-A7B0-E4A290CE081B}" destId="{AFFB6857-6D3D-4537-847D-12258355E5BB}" srcOrd="0" destOrd="0" presId="urn:microsoft.com/office/officeart/2005/8/layout/radial2"/>
    <dgm:cxn modelId="{74F285D8-FCD5-4FB2-AFBD-E58EDA62C716}" type="presOf" srcId="{B1DC9F60-ED88-4B08-9005-539F0ABAE42F}" destId="{1507A4F1-727D-4FF9-A176-A157AB664BF3}" srcOrd="0" destOrd="0" presId="urn:microsoft.com/office/officeart/2005/8/layout/radial2"/>
    <dgm:cxn modelId="{669C4433-7ABE-485D-A01A-EEC06E8D1BAC}" type="presOf" srcId="{0DA43180-5998-4C59-AC5B-AEAC507FCF02}" destId="{DAA71185-E6FE-46B8-A1F7-6500F4E7BDD7}" srcOrd="0" destOrd="0" presId="urn:microsoft.com/office/officeart/2005/8/layout/radial2"/>
    <dgm:cxn modelId="{9B8B04DF-0C41-4C77-96BD-90CCCE61634D}" srcId="{81612296-A233-48AB-A993-B778E4E7B72B}" destId="{67DDB9EC-8A6F-424C-B4A8-BAA536E28CCD}" srcOrd="0" destOrd="0" parTransId="{0E979561-53F0-4A93-B4F3-785E91C95402}" sibTransId="{A86EFD3C-F3E8-49F9-8457-9AF0615E6551}"/>
    <dgm:cxn modelId="{4ADEB902-7597-4E57-A39A-215A49D83131}" type="presParOf" srcId="{046DE3D9-ACC2-4266-B147-23188983283E}" destId="{27AA569F-800B-40F4-8E5C-403FB824D742}" srcOrd="0" destOrd="0" presId="urn:microsoft.com/office/officeart/2005/8/layout/radial2"/>
    <dgm:cxn modelId="{D181D459-CB61-43C0-8A05-D9F0945F630D}" type="presParOf" srcId="{27AA569F-800B-40F4-8E5C-403FB824D742}" destId="{83E20D22-408B-44B8-946B-C7EB954C5837}" srcOrd="0" destOrd="0" presId="urn:microsoft.com/office/officeart/2005/8/layout/radial2"/>
    <dgm:cxn modelId="{8A6D22E1-AF2B-4AF0-BC8C-ACA3CE6E847B}" type="presParOf" srcId="{83E20D22-408B-44B8-946B-C7EB954C5837}" destId="{37F99FEF-52D6-40F2-AF28-4F3A6D624653}" srcOrd="0" destOrd="0" presId="urn:microsoft.com/office/officeart/2005/8/layout/radial2"/>
    <dgm:cxn modelId="{4ED26F47-27DB-481E-A924-FB294AE170A7}" type="presParOf" srcId="{83E20D22-408B-44B8-946B-C7EB954C5837}" destId="{35A09CBA-119B-48D5-B2A2-FA71C48C6359}" srcOrd="1" destOrd="0" presId="urn:microsoft.com/office/officeart/2005/8/layout/radial2"/>
    <dgm:cxn modelId="{3E969104-A8A8-4F73-9393-383A4AC5BD59}" type="presParOf" srcId="{27AA569F-800B-40F4-8E5C-403FB824D742}" destId="{339CEC07-34DA-4EAF-839C-65ECF1D521EE}" srcOrd="1" destOrd="0" presId="urn:microsoft.com/office/officeart/2005/8/layout/radial2"/>
    <dgm:cxn modelId="{48326C7D-44F0-4C9F-B049-91BCE8EB8510}" type="presParOf" srcId="{27AA569F-800B-40F4-8E5C-403FB824D742}" destId="{9D11309B-59BE-420C-B993-86D71E0EC50E}" srcOrd="2" destOrd="0" presId="urn:microsoft.com/office/officeart/2005/8/layout/radial2"/>
    <dgm:cxn modelId="{88D764A7-95AC-440E-B5D7-8953619AC91C}" type="presParOf" srcId="{9D11309B-59BE-420C-B993-86D71E0EC50E}" destId="{0FCE16E9-81F6-4717-B348-55F96AA8B877}" srcOrd="0" destOrd="0" presId="urn:microsoft.com/office/officeart/2005/8/layout/radial2"/>
    <dgm:cxn modelId="{F55E4376-854E-40C8-909B-CFA8DA663CD4}" type="presParOf" srcId="{9D11309B-59BE-420C-B993-86D71E0EC50E}" destId="{C80EE5E1-DDD1-4030-A065-05EED72F1F20}" srcOrd="1" destOrd="0" presId="urn:microsoft.com/office/officeart/2005/8/layout/radial2"/>
    <dgm:cxn modelId="{85E39F37-3A04-4EE7-8B2A-7125F94A776D}" type="presParOf" srcId="{27AA569F-800B-40F4-8E5C-403FB824D742}" destId="{DAA71185-E6FE-46B8-A1F7-6500F4E7BDD7}" srcOrd="3" destOrd="0" presId="urn:microsoft.com/office/officeart/2005/8/layout/radial2"/>
    <dgm:cxn modelId="{3FE8DFDF-49BC-45BC-B646-EED6B3B6F40F}" type="presParOf" srcId="{27AA569F-800B-40F4-8E5C-403FB824D742}" destId="{2E6D11E2-6DC2-4BD0-B3C4-BFCFA6752A3B}" srcOrd="4" destOrd="0" presId="urn:microsoft.com/office/officeart/2005/8/layout/radial2"/>
    <dgm:cxn modelId="{BE7C3285-10CA-4008-BAAC-213C7D8B2F41}" type="presParOf" srcId="{2E6D11E2-6DC2-4BD0-B3C4-BFCFA6752A3B}" destId="{1507A4F1-727D-4FF9-A176-A157AB664BF3}" srcOrd="0" destOrd="0" presId="urn:microsoft.com/office/officeart/2005/8/layout/radial2"/>
    <dgm:cxn modelId="{18A3D9EE-2E8B-4E23-809D-C17AAEE94E1D}" type="presParOf" srcId="{2E6D11E2-6DC2-4BD0-B3C4-BFCFA6752A3B}" destId="{9C573721-61A2-45DB-ADE3-9A9516ED90BC}" srcOrd="1" destOrd="0" presId="urn:microsoft.com/office/officeart/2005/8/layout/radial2"/>
    <dgm:cxn modelId="{C4E48E6A-648B-451D-98AB-96E3F86D308D}" type="presParOf" srcId="{27AA569F-800B-40F4-8E5C-403FB824D742}" destId="{077C3CDD-3364-4A16-8011-A717AAD2D44A}" srcOrd="5" destOrd="0" presId="urn:microsoft.com/office/officeart/2005/8/layout/radial2"/>
    <dgm:cxn modelId="{32460A6F-BE5C-49C0-8BA3-CBBBF4B38DD2}" type="presParOf" srcId="{27AA569F-800B-40F4-8E5C-403FB824D742}" destId="{34230EB5-72C4-4424-BDA8-3BD794C6AEA5}" srcOrd="6" destOrd="0" presId="urn:microsoft.com/office/officeart/2005/8/layout/radial2"/>
    <dgm:cxn modelId="{639AD878-C9C9-4105-AFE3-56E43F4AAF3F}" type="presParOf" srcId="{34230EB5-72C4-4424-BDA8-3BD794C6AEA5}" destId="{6995E618-8911-46D6-A1AD-7880B3F4910B}" srcOrd="0" destOrd="0" presId="urn:microsoft.com/office/officeart/2005/8/layout/radial2"/>
    <dgm:cxn modelId="{0D66F4EF-C7A5-4211-B452-45EDEE9161ED}" type="presParOf" srcId="{34230EB5-72C4-4424-BDA8-3BD794C6AEA5}" destId="{2663880D-3DD6-4E97-937F-7DDD95EC81BB}" srcOrd="1" destOrd="0" presId="urn:microsoft.com/office/officeart/2005/8/layout/radial2"/>
    <dgm:cxn modelId="{6DFFB296-32A1-4699-8C15-F128811FE08B}" type="presParOf" srcId="{27AA569F-800B-40F4-8E5C-403FB824D742}" destId="{AFFB6857-6D3D-4537-847D-12258355E5BB}" srcOrd="7" destOrd="0" presId="urn:microsoft.com/office/officeart/2005/8/layout/radial2"/>
    <dgm:cxn modelId="{59987199-C84E-49FA-BB12-4B3292EE5005}" type="presParOf" srcId="{27AA569F-800B-40F4-8E5C-403FB824D742}" destId="{F70355AB-CE4D-4383-9C1B-4C9B3F72531B}" srcOrd="8" destOrd="0" presId="urn:microsoft.com/office/officeart/2005/8/layout/radial2"/>
    <dgm:cxn modelId="{339E904A-2F50-460F-8633-29AE7478508E}" type="presParOf" srcId="{F70355AB-CE4D-4383-9C1B-4C9B3F72531B}" destId="{B5458849-8A12-4B90-8E67-F3178A921BDA}" srcOrd="0" destOrd="0" presId="urn:microsoft.com/office/officeart/2005/8/layout/radial2"/>
    <dgm:cxn modelId="{5FD55B85-9F64-4E13-80C7-B467BD4162AE}" type="presParOf" srcId="{F70355AB-CE4D-4383-9C1B-4C9B3F72531B}" destId="{651DCBD4-7E5D-43B7-A40A-B22833A7D0C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B6857-6D3D-4537-847D-12258355E5BB}">
      <dsp:nvSpPr>
        <dsp:cNvPr id="0" name=""/>
        <dsp:cNvSpPr/>
      </dsp:nvSpPr>
      <dsp:spPr>
        <a:xfrm rot="3681881">
          <a:off x="2017813" y="2995048"/>
          <a:ext cx="790498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90498" y="214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C3CDD-3364-4A16-8011-A717AAD2D44A}">
      <dsp:nvSpPr>
        <dsp:cNvPr id="0" name=""/>
        <dsp:cNvSpPr/>
      </dsp:nvSpPr>
      <dsp:spPr>
        <a:xfrm rot="1260359">
          <a:off x="2453346" y="2411511"/>
          <a:ext cx="559487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59487" y="214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71185-E6FE-46B8-A1F7-6500F4E7BDD7}">
      <dsp:nvSpPr>
        <dsp:cNvPr id="0" name=""/>
        <dsp:cNvSpPr/>
      </dsp:nvSpPr>
      <dsp:spPr>
        <a:xfrm rot="20287991">
          <a:off x="2451591" y="1776409"/>
          <a:ext cx="565571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65571" y="214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9CEC07-34DA-4EAF-839C-65ECF1D521EE}">
      <dsp:nvSpPr>
        <dsp:cNvPr id="0" name=""/>
        <dsp:cNvSpPr/>
      </dsp:nvSpPr>
      <dsp:spPr>
        <a:xfrm rot="17891264">
          <a:off x="2014885" y="1214801"/>
          <a:ext cx="770370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70370" y="214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09CBA-119B-48D5-B2A2-FA71C48C6359}">
      <dsp:nvSpPr>
        <dsp:cNvPr id="0" name=""/>
        <dsp:cNvSpPr/>
      </dsp:nvSpPr>
      <dsp:spPr>
        <a:xfrm>
          <a:off x="1143706" y="1341401"/>
          <a:ext cx="1562625" cy="156262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CE16E9-81F6-4717-B348-55F96AA8B877}">
      <dsp:nvSpPr>
        <dsp:cNvPr id="0" name=""/>
        <dsp:cNvSpPr/>
      </dsp:nvSpPr>
      <dsp:spPr>
        <a:xfrm>
          <a:off x="2334666" y="14808"/>
          <a:ext cx="937575" cy="937575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</a:t>
          </a:r>
          <a:endParaRPr lang="zh-TW" sz="4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2471971" y="152113"/>
        <a:ext cx="662965" cy="662965"/>
      </dsp:txXfrm>
    </dsp:sp>
    <dsp:sp modelId="{C80EE5E1-DDD1-4030-A065-05EED72F1F20}">
      <dsp:nvSpPr>
        <dsp:cNvPr id="0" name=""/>
        <dsp:cNvSpPr/>
      </dsp:nvSpPr>
      <dsp:spPr>
        <a:xfrm>
          <a:off x="3365999" y="14808"/>
          <a:ext cx="1406362" cy="937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巡檢容器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365999" y="14808"/>
        <a:ext cx="1406362" cy="937575"/>
      </dsp:txXfrm>
    </dsp:sp>
    <dsp:sp modelId="{1507A4F1-727D-4FF9-A176-A157AB664BF3}">
      <dsp:nvSpPr>
        <dsp:cNvPr id="0" name=""/>
        <dsp:cNvSpPr/>
      </dsp:nvSpPr>
      <dsp:spPr>
        <a:xfrm>
          <a:off x="2963089" y="1049187"/>
          <a:ext cx="937575" cy="937575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</a:t>
          </a:r>
          <a:endParaRPr lang="zh-TW" sz="4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100394" y="1186492"/>
        <a:ext cx="662965" cy="662965"/>
      </dsp:txXfrm>
    </dsp:sp>
    <dsp:sp modelId="{9C573721-61A2-45DB-ADE3-9A9516ED90BC}">
      <dsp:nvSpPr>
        <dsp:cNvPr id="0" name=""/>
        <dsp:cNvSpPr/>
      </dsp:nvSpPr>
      <dsp:spPr>
        <a:xfrm>
          <a:off x="3994421" y="1049187"/>
          <a:ext cx="1406362" cy="937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倒掉積水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994421" y="1049187"/>
        <a:ext cx="1406362" cy="937575"/>
      </dsp:txXfrm>
    </dsp:sp>
    <dsp:sp modelId="{6995E618-8911-46D6-A1AD-7880B3F4910B}">
      <dsp:nvSpPr>
        <dsp:cNvPr id="0" name=""/>
        <dsp:cNvSpPr/>
      </dsp:nvSpPr>
      <dsp:spPr>
        <a:xfrm>
          <a:off x="2963089" y="2232535"/>
          <a:ext cx="937575" cy="937575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</a:t>
          </a:r>
          <a:endParaRPr lang="zh-TW" sz="4100" kern="120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100394" y="2369840"/>
        <a:ext cx="662965" cy="662965"/>
      </dsp:txXfrm>
    </dsp:sp>
    <dsp:sp modelId="{2663880D-3DD6-4E97-937F-7DDD95EC81BB}">
      <dsp:nvSpPr>
        <dsp:cNvPr id="0" name=""/>
        <dsp:cNvSpPr/>
      </dsp:nvSpPr>
      <dsp:spPr>
        <a:xfrm>
          <a:off x="3994421" y="2232535"/>
          <a:ext cx="1406362" cy="937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清潔容器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994421" y="2232535"/>
        <a:ext cx="1406362" cy="937575"/>
      </dsp:txXfrm>
    </dsp:sp>
    <dsp:sp modelId="{B5458849-8A12-4B90-8E67-F3178A921BDA}">
      <dsp:nvSpPr>
        <dsp:cNvPr id="0" name=""/>
        <dsp:cNvSpPr/>
      </dsp:nvSpPr>
      <dsp:spPr>
        <a:xfrm>
          <a:off x="2358350" y="3306105"/>
          <a:ext cx="937575" cy="937575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</a:t>
          </a:r>
          <a:endParaRPr lang="zh-TW" sz="4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2495655" y="3443410"/>
        <a:ext cx="662965" cy="662965"/>
      </dsp:txXfrm>
    </dsp:sp>
    <dsp:sp modelId="{651DCBD4-7E5D-43B7-A40A-B22833A7D0CC}">
      <dsp:nvSpPr>
        <dsp:cNvPr id="0" name=""/>
        <dsp:cNvSpPr/>
      </dsp:nvSpPr>
      <dsp:spPr>
        <a:xfrm>
          <a:off x="3389682" y="3306105"/>
          <a:ext cx="1406362" cy="937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刷除蟲卵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389682" y="3306105"/>
        <a:ext cx="1406362" cy="9375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95006" y="2955444"/>
            <a:ext cx="3619957" cy="3536796"/>
          </a:xfrm>
          <a:prstGeom prst="noSmoking">
            <a:avLst>
              <a:gd name="adj" fmla="val 7775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100000" l="4936" r="932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25627" y="3216793"/>
            <a:ext cx="2768080" cy="242279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100000" l="4936" r="932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978" y="4364763"/>
            <a:ext cx="2358214" cy="206405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100000" l="4936" r="932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768" y="2570330"/>
            <a:ext cx="2562635" cy="224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0" y="513585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941349007"/>
              </p:ext>
            </p:extLst>
          </p:nvPr>
        </p:nvGraphicFramePr>
        <p:xfrm>
          <a:off x="1308599" y="1436915"/>
          <a:ext cx="6544491" cy="4245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35931" y="5029200"/>
            <a:ext cx="2403565" cy="1240971"/>
          </a:xfrm>
          <a:prstGeom prst="rightArrow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衛福部疾管</a:t>
            </a:r>
            <a:r>
              <a:rPr lang="zh-TW" altLang="en-US" sz="2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署</a:t>
            </a:r>
            <a:endParaRPr lang="zh-TW" altLang="en-US" sz="20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文鼎中鋼筆行楷</vt:lpstr>
      <vt:lpstr>文鼎特毛楷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2019-10-21T03:54:36Z</dcterms:modified>
</cp:coreProperties>
</file>