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3EC4"/>
    <a:srgbClr val="FF99FF"/>
    <a:srgbClr val="FFCC00"/>
    <a:srgbClr val="9C689A"/>
    <a:srgbClr val="FFFF00"/>
    <a:srgbClr val="CC0099"/>
    <a:srgbClr val="02E26D"/>
    <a:srgbClr val="D60093"/>
    <a:srgbClr val="CC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31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4A4BDD-3939-45C0-9526-7420E8212B5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D6B20C4-C8F9-42E9-9BD0-EDFA3D69A3E5}">
      <dgm:prSet/>
      <dgm:spPr>
        <a:solidFill>
          <a:srgbClr val="6B3EC4"/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FBDE6922-69E6-4910-A673-0516C8ACF564}" type="parTrans" cxnId="{1991D223-EAB7-4ED0-BC05-E24240F76133}">
      <dgm:prSet/>
      <dgm:spPr/>
      <dgm:t>
        <a:bodyPr/>
        <a:lstStyle/>
        <a:p>
          <a:endParaRPr lang="zh-TW" altLang="en-US"/>
        </a:p>
      </dgm:t>
    </dgm:pt>
    <dgm:pt modelId="{BFAB9914-C211-428B-9602-22CA09B09B9E}" type="sibTrans" cxnId="{1991D223-EAB7-4ED0-BC05-E24240F76133}">
      <dgm:prSet/>
      <dgm:spPr/>
      <dgm:t>
        <a:bodyPr/>
        <a:lstStyle/>
        <a:p>
          <a:endParaRPr lang="zh-TW" altLang="en-US"/>
        </a:p>
      </dgm:t>
    </dgm:pt>
    <dgm:pt modelId="{0CDBB345-1311-463B-AC2F-B8DEFF8EC46E}">
      <dgm:prSet/>
      <dgm:spPr/>
      <dgm:t>
        <a:bodyPr/>
        <a:lstStyle/>
        <a:p>
          <a:pPr rtl="0"/>
          <a:r>
            <a:rPr lang="zh-TW" dirty="0" smtClean="0">
              <a:solidFill>
                <a:srgbClr val="02E26D"/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dirty="0">
            <a:solidFill>
              <a:srgbClr val="02E26D"/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4F6070B6-1C41-4BB0-983E-3C2D3011F74C}" type="parTrans" cxnId="{7EE0E531-57D7-4CBC-ABAC-21EC934F139E}">
      <dgm:prSet/>
      <dgm:spPr/>
      <dgm:t>
        <a:bodyPr/>
        <a:lstStyle/>
        <a:p>
          <a:endParaRPr lang="zh-TW" altLang="en-US"/>
        </a:p>
      </dgm:t>
    </dgm:pt>
    <dgm:pt modelId="{4E7085CC-B13B-4F86-BE93-0A3F05B9F785}" type="sibTrans" cxnId="{7EE0E531-57D7-4CBC-ABAC-21EC934F139E}">
      <dgm:prSet/>
      <dgm:spPr/>
      <dgm:t>
        <a:bodyPr/>
        <a:lstStyle/>
        <a:p>
          <a:endParaRPr lang="zh-TW" altLang="en-US"/>
        </a:p>
      </dgm:t>
    </dgm:pt>
    <dgm:pt modelId="{672D1AB4-27CF-46CA-82A9-0C61EC46A78B}">
      <dgm:prSet/>
      <dgm:spPr>
        <a:solidFill>
          <a:srgbClr val="9C689A"/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D6591E6C-2A8C-4A12-A007-F9C4A859432A}" type="parTrans" cxnId="{8B3D421C-BE1B-4D21-8E0F-D52499F0AAB5}">
      <dgm:prSet/>
      <dgm:spPr/>
      <dgm:t>
        <a:bodyPr/>
        <a:lstStyle/>
        <a:p>
          <a:endParaRPr lang="zh-TW" altLang="en-US"/>
        </a:p>
      </dgm:t>
    </dgm:pt>
    <dgm:pt modelId="{085ABC0E-625B-43FD-BA75-8045AD0C9ED8}" type="sibTrans" cxnId="{8B3D421C-BE1B-4D21-8E0F-D52499F0AAB5}">
      <dgm:prSet/>
      <dgm:spPr/>
      <dgm:t>
        <a:bodyPr/>
        <a:lstStyle/>
        <a:p>
          <a:endParaRPr lang="zh-TW" altLang="en-US"/>
        </a:p>
      </dgm:t>
    </dgm:pt>
    <dgm:pt modelId="{BCF7EA1E-5CBE-44F0-94A0-F656E68759E6}">
      <dgm:prSet/>
      <dgm:spPr/>
      <dgm:t>
        <a:bodyPr/>
        <a:lstStyle/>
        <a:p>
          <a:pPr rtl="0"/>
          <a:r>
            <a:rPr lang="zh-TW" dirty="0" smtClean="0">
              <a:solidFill>
                <a:srgbClr val="CC0099"/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dirty="0">
            <a:solidFill>
              <a:srgbClr val="CC0099"/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53FDA1BC-06F2-4CA9-8361-A52ED59E0B0B}" type="parTrans" cxnId="{C3124785-FCC8-4333-A92C-0BDE298B00CD}">
      <dgm:prSet/>
      <dgm:spPr/>
      <dgm:t>
        <a:bodyPr/>
        <a:lstStyle/>
        <a:p>
          <a:endParaRPr lang="zh-TW" altLang="en-US"/>
        </a:p>
      </dgm:t>
    </dgm:pt>
    <dgm:pt modelId="{5850C720-9879-4EB3-95A8-F6F162665261}" type="sibTrans" cxnId="{C3124785-FCC8-4333-A92C-0BDE298B00CD}">
      <dgm:prSet/>
      <dgm:spPr/>
      <dgm:t>
        <a:bodyPr/>
        <a:lstStyle/>
        <a:p>
          <a:endParaRPr lang="zh-TW" altLang="en-US"/>
        </a:p>
      </dgm:t>
    </dgm:pt>
    <dgm:pt modelId="{A44A4071-9CF3-4055-9E19-D2D0D8151878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8B9CE02C-6D25-425F-860A-15B016A34264}" type="parTrans" cxnId="{F122DAF3-D3CB-4432-AC14-E533DF774142}">
      <dgm:prSet/>
      <dgm:spPr/>
      <dgm:t>
        <a:bodyPr/>
        <a:lstStyle/>
        <a:p>
          <a:endParaRPr lang="zh-TW" altLang="en-US"/>
        </a:p>
      </dgm:t>
    </dgm:pt>
    <dgm:pt modelId="{D26DF190-B77B-4682-AB88-F0899104078D}" type="sibTrans" cxnId="{F122DAF3-D3CB-4432-AC14-E533DF774142}">
      <dgm:prSet/>
      <dgm:spPr/>
      <dgm:t>
        <a:bodyPr/>
        <a:lstStyle/>
        <a:p>
          <a:endParaRPr lang="zh-TW" altLang="en-US"/>
        </a:p>
      </dgm:t>
    </dgm:pt>
    <dgm:pt modelId="{3B539894-5179-4848-AA35-A27B4BADC9D9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5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dirty="0">
            <a:solidFill>
              <a:schemeClr val="accent4">
                <a:lumMod val="50000"/>
              </a:schemeClr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8E276520-370B-419A-9B92-2C0E2BD8BAF9}" type="parTrans" cxnId="{9C75BEAF-309F-4E31-B282-0B1F934D41ED}">
      <dgm:prSet/>
      <dgm:spPr/>
      <dgm:t>
        <a:bodyPr/>
        <a:lstStyle/>
        <a:p>
          <a:endParaRPr lang="zh-TW" altLang="en-US"/>
        </a:p>
      </dgm:t>
    </dgm:pt>
    <dgm:pt modelId="{205F49A4-DF09-46AE-AE3F-76E193A28543}" type="sibTrans" cxnId="{9C75BEAF-309F-4E31-B282-0B1F934D41ED}">
      <dgm:prSet/>
      <dgm:spPr/>
      <dgm:t>
        <a:bodyPr/>
        <a:lstStyle/>
        <a:p>
          <a:endParaRPr lang="zh-TW" altLang="en-US"/>
        </a:p>
      </dgm:t>
    </dgm:pt>
    <dgm:pt modelId="{7E7BC8C6-36AC-4A61-93A7-C549D1C9BFD1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2A759CB8-805F-484A-BFA0-411E022BDD8C}" type="parTrans" cxnId="{49502FB5-FC9F-4DE2-A8A1-2A66AB734D63}">
      <dgm:prSet/>
      <dgm:spPr/>
      <dgm:t>
        <a:bodyPr/>
        <a:lstStyle/>
        <a:p>
          <a:endParaRPr lang="zh-TW" altLang="en-US"/>
        </a:p>
      </dgm:t>
    </dgm:pt>
    <dgm:pt modelId="{6CE1B7CF-F913-4DB4-BC94-252F31E80E78}" type="sibTrans" cxnId="{49502FB5-FC9F-4DE2-A8A1-2A66AB734D63}">
      <dgm:prSet/>
      <dgm:spPr/>
      <dgm:t>
        <a:bodyPr/>
        <a:lstStyle/>
        <a:p>
          <a:endParaRPr lang="zh-TW" altLang="en-US"/>
        </a:p>
      </dgm:t>
    </dgm:pt>
    <dgm:pt modelId="{9DC5ACF2-3A59-47C7-9B46-1B2D8909C857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dirty="0">
            <a:solidFill>
              <a:srgbClr val="FFFF00"/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gm:t>
    </dgm:pt>
    <dgm:pt modelId="{9D47DE5C-D302-4C1C-BECD-3ED58982878F}" type="parTrans" cxnId="{09420859-49E2-4C70-BC75-F64ADF712AD7}">
      <dgm:prSet/>
      <dgm:spPr/>
      <dgm:t>
        <a:bodyPr/>
        <a:lstStyle/>
        <a:p>
          <a:endParaRPr lang="zh-TW" altLang="en-US"/>
        </a:p>
      </dgm:t>
    </dgm:pt>
    <dgm:pt modelId="{44842523-0F1B-4984-9163-90633957FD40}" type="sibTrans" cxnId="{09420859-49E2-4C70-BC75-F64ADF712AD7}">
      <dgm:prSet/>
      <dgm:spPr/>
      <dgm:t>
        <a:bodyPr/>
        <a:lstStyle/>
        <a:p>
          <a:endParaRPr lang="zh-TW" altLang="en-US"/>
        </a:p>
      </dgm:t>
    </dgm:pt>
    <dgm:pt modelId="{E3598174-508F-45E1-A298-EEBCBCD83A6C}" type="pres">
      <dgm:prSet presAssocID="{B84A4BDD-3939-45C0-9526-7420E8212B5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FB4CBCC-BC73-4188-9D8D-B56D5F3D7304}" type="pres">
      <dgm:prSet presAssocID="{B84A4BDD-3939-45C0-9526-7420E8212B52}" presName="cycle" presStyleCnt="0"/>
      <dgm:spPr/>
    </dgm:pt>
    <dgm:pt modelId="{D830E07F-2547-4C23-93CA-26E4AB36665A}" type="pres">
      <dgm:prSet presAssocID="{B84A4BDD-3939-45C0-9526-7420E8212B52}" presName="centerShape" presStyleCnt="0"/>
      <dgm:spPr/>
    </dgm:pt>
    <dgm:pt modelId="{33748049-9A88-4D8B-9767-122776AAB5C1}" type="pres">
      <dgm:prSet presAssocID="{B84A4BDD-3939-45C0-9526-7420E8212B52}" presName="connSite" presStyleLbl="node1" presStyleIdx="0" presStyleCnt="5"/>
      <dgm:spPr/>
    </dgm:pt>
    <dgm:pt modelId="{C93F5C86-95A9-4A19-B751-8B6344C4E3E4}" type="pres">
      <dgm:prSet presAssocID="{B84A4BDD-3939-45C0-9526-7420E8212B52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BCA2489-9C05-4603-902A-A7CF43D1BF01}" type="pres">
      <dgm:prSet presAssocID="{FBDE6922-69E6-4910-A673-0516C8ACF56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F697DF2-8B01-4217-8E85-DEF0056F73DF}" type="pres">
      <dgm:prSet presAssocID="{FD6B20C4-C8F9-42E9-9BD0-EDFA3D69A3E5}" presName="node" presStyleCnt="0"/>
      <dgm:spPr/>
    </dgm:pt>
    <dgm:pt modelId="{0C4C92E6-81E3-4FBB-9BD5-DDA6CB2E4658}" type="pres">
      <dgm:prSet presAssocID="{FD6B20C4-C8F9-42E9-9BD0-EDFA3D69A3E5}" presName="parentNode" presStyleLbl="node1" presStyleIdx="1" presStyleCnt="5" custLinFactNeighborX="-7432" custLinFactNeighborY="-3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195BAC-044F-43C2-B53B-F5D71D4286A2}" type="pres">
      <dgm:prSet presAssocID="{FD6B20C4-C8F9-42E9-9BD0-EDFA3D69A3E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6402DD-1F7C-49D2-9C89-0D722EDFE7E8}" type="pres">
      <dgm:prSet presAssocID="{D6591E6C-2A8C-4A12-A007-F9C4A859432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8ABC274-BDDA-4DE8-8E98-8C382680C5EB}" type="pres">
      <dgm:prSet presAssocID="{672D1AB4-27CF-46CA-82A9-0C61EC46A78B}" presName="node" presStyleCnt="0"/>
      <dgm:spPr/>
    </dgm:pt>
    <dgm:pt modelId="{559CAFFA-A8D0-41D2-8B35-D5AB6BE6C895}" type="pres">
      <dgm:prSet presAssocID="{672D1AB4-27CF-46CA-82A9-0C61EC46A78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4B8F08-6F67-4573-A02F-352E6FD24E41}" type="pres">
      <dgm:prSet presAssocID="{672D1AB4-27CF-46CA-82A9-0C61EC46A78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F6690F-5274-4AD2-AED4-5CFDB119FEA0}" type="pres">
      <dgm:prSet presAssocID="{8B9CE02C-6D25-425F-860A-15B016A3426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757D12D-FA23-442B-A5D9-47420A60746B}" type="pres">
      <dgm:prSet presAssocID="{A44A4071-9CF3-4055-9E19-D2D0D8151878}" presName="node" presStyleCnt="0"/>
      <dgm:spPr/>
    </dgm:pt>
    <dgm:pt modelId="{7DA3D5BD-C9C3-440D-8D51-C78C45520820}" type="pres">
      <dgm:prSet presAssocID="{A44A4071-9CF3-4055-9E19-D2D0D8151878}" presName="parentNode" presStyleLbl="node1" presStyleIdx="3" presStyleCnt="5" custLinFactNeighborX="3862" custLinFactNeighborY="-1287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8E4427-6E4F-4D55-8DE4-C99F1909B399}" type="pres">
      <dgm:prSet presAssocID="{A44A4071-9CF3-4055-9E19-D2D0D815187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22B7AC-CAE8-41AA-9E8F-1E00BAF71439}" type="pres">
      <dgm:prSet presAssocID="{2A759CB8-805F-484A-BFA0-411E022BDD8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C2C3032-FF85-45BC-B0E7-0EA150C4F74D}" type="pres">
      <dgm:prSet presAssocID="{7E7BC8C6-36AC-4A61-93A7-C549D1C9BFD1}" presName="node" presStyleCnt="0"/>
      <dgm:spPr/>
    </dgm:pt>
    <dgm:pt modelId="{6D22B22C-842E-46B4-A083-C5E22A0289DF}" type="pres">
      <dgm:prSet presAssocID="{7E7BC8C6-36AC-4A61-93A7-C549D1C9BFD1}" presName="parentNode" presStyleLbl="node1" presStyleIdx="4" presStyleCnt="5" custLinFactNeighborX="-7432" custLinFactNeighborY="-2059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C79CF9-2860-4B3C-90B9-291BDC5F7EA0}" type="pres">
      <dgm:prSet presAssocID="{7E7BC8C6-36AC-4A61-93A7-C549D1C9BFD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4AA51AC-7211-42E7-B990-B3E928F7E9F7}" type="presOf" srcId="{D6591E6C-2A8C-4A12-A007-F9C4A859432A}" destId="{5C6402DD-1F7C-49D2-9C89-0D722EDFE7E8}" srcOrd="0" destOrd="0" presId="urn:microsoft.com/office/officeart/2005/8/layout/radial2"/>
    <dgm:cxn modelId="{9C75BEAF-309F-4E31-B282-0B1F934D41ED}" srcId="{A44A4071-9CF3-4055-9E19-D2D0D8151878}" destId="{3B539894-5179-4848-AA35-A27B4BADC9D9}" srcOrd="0" destOrd="0" parTransId="{8E276520-370B-419A-9B92-2C0E2BD8BAF9}" sibTransId="{205F49A4-DF09-46AE-AE3F-76E193A28543}"/>
    <dgm:cxn modelId="{B6FBC7FB-1E27-43B4-AD7D-01EBA10F2DEB}" type="presOf" srcId="{A44A4071-9CF3-4055-9E19-D2D0D8151878}" destId="{7DA3D5BD-C9C3-440D-8D51-C78C45520820}" srcOrd="0" destOrd="0" presId="urn:microsoft.com/office/officeart/2005/8/layout/radial2"/>
    <dgm:cxn modelId="{7EE0E531-57D7-4CBC-ABAC-21EC934F139E}" srcId="{FD6B20C4-C8F9-42E9-9BD0-EDFA3D69A3E5}" destId="{0CDBB345-1311-463B-AC2F-B8DEFF8EC46E}" srcOrd="0" destOrd="0" parTransId="{4F6070B6-1C41-4BB0-983E-3C2D3011F74C}" sibTransId="{4E7085CC-B13B-4F86-BE93-0A3F05B9F785}"/>
    <dgm:cxn modelId="{39AF72AD-5120-4A21-9D89-04DAE7D67D53}" type="presOf" srcId="{0CDBB345-1311-463B-AC2F-B8DEFF8EC46E}" destId="{ED195BAC-044F-43C2-B53B-F5D71D4286A2}" srcOrd="0" destOrd="0" presId="urn:microsoft.com/office/officeart/2005/8/layout/radial2"/>
    <dgm:cxn modelId="{09420859-49E2-4C70-BC75-F64ADF712AD7}" srcId="{7E7BC8C6-36AC-4A61-93A7-C549D1C9BFD1}" destId="{9DC5ACF2-3A59-47C7-9B46-1B2D8909C857}" srcOrd="0" destOrd="0" parTransId="{9D47DE5C-D302-4C1C-BECD-3ED58982878F}" sibTransId="{44842523-0F1B-4984-9163-90633957FD40}"/>
    <dgm:cxn modelId="{C5294DEF-B7E7-46A8-A129-1B020BCE4858}" type="presOf" srcId="{3B539894-5179-4848-AA35-A27B4BADC9D9}" destId="{748E4427-6E4F-4D55-8DE4-C99F1909B399}" srcOrd="0" destOrd="0" presId="urn:microsoft.com/office/officeart/2005/8/layout/radial2"/>
    <dgm:cxn modelId="{656D5AEB-2781-4D6E-838D-1DEDC6492617}" type="presOf" srcId="{B84A4BDD-3939-45C0-9526-7420E8212B52}" destId="{E3598174-508F-45E1-A298-EEBCBCD83A6C}" srcOrd="0" destOrd="0" presId="urn:microsoft.com/office/officeart/2005/8/layout/radial2"/>
    <dgm:cxn modelId="{E6A91ECF-3B53-40DC-9420-A6C9B44C2EDA}" type="presOf" srcId="{BCF7EA1E-5CBE-44F0-94A0-F656E68759E6}" destId="{F74B8F08-6F67-4573-A02F-352E6FD24E41}" srcOrd="0" destOrd="0" presId="urn:microsoft.com/office/officeart/2005/8/layout/radial2"/>
    <dgm:cxn modelId="{A537441E-0B90-4F1F-A803-AD287B6AE47F}" type="presOf" srcId="{8B9CE02C-6D25-425F-860A-15B016A34264}" destId="{63F6690F-5274-4AD2-AED4-5CFDB119FEA0}" srcOrd="0" destOrd="0" presId="urn:microsoft.com/office/officeart/2005/8/layout/radial2"/>
    <dgm:cxn modelId="{49502FB5-FC9F-4DE2-A8A1-2A66AB734D63}" srcId="{B84A4BDD-3939-45C0-9526-7420E8212B52}" destId="{7E7BC8C6-36AC-4A61-93A7-C549D1C9BFD1}" srcOrd="3" destOrd="0" parTransId="{2A759CB8-805F-484A-BFA0-411E022BDD8C}" sibTransId="{6CE1B7CF-F913-4DB4-BC94-252F31E80E78}"/>
    <dgm:cxn modelId="{8B3D421C-BE1B-4D21-8E0F-D52499F0AAB5}" srcId="{B84A4BDD-3939-45C0-9526-7420E8212B52}" destId="{672D1AB4-27CF-46CA-82A9-0C61EC46A78B}" srcOrd="1" destOrd="0" parTransId="{D6591E6C-2A8C-4A12-A007-F9C4A859432A}" sibTransId="{085ABC0E-625B-43FD-BA75-8045AD0C9ED8}"/>
    <dgm:cxn modelId="{EB1A7610-6630-4AA7-A281-EECF0822BA38}" type="presOf" srcId="{2A759CB8-805F-484A-BFA0-411E022BDD8C}" destId="{7E22B7AC-CAE8-41AA-9E8F-1E00BAF71439}" srcOrd="0" destOrd="0" presId="urn:microsoft.com/office/officeart/2005/8/layout/radial2"/>
    <dgm:cxn modelId="{F122DAF3-D3CB-4432-AC14-E533DF774142}" srcId="{B84A4BDD-3939-45C0-9526-7420E8212B52}" destId="{A44A4071-9CF3-4055-9E19-D2D0D8151878}" srcOrd="2" destOrd="0" parTransId="{8B9CE02C-6D25-425F-860A-15B016A34264}" sibTransId="{D26DF190-B77B-4682-AB88-F0899104078D}"/>
    <dgm:cxn modelId="{3239B81C-2C45-41BF-B66E-D3B3B8B4FCEC}" type="presOf" srcId="{FBDE6922-69E6-4910-A673-0516C8ACF564}" destId="{9BCA2489-9C05-4603-902A-A7CF43D1BF01}" srcOrd="0" destOrd="0" presId="urn:microsoft.com/office/officeart/2005/8/layout/radial2"/>
    <dgm:cxn modelId="{2299C24D-AE86-4761-BCE2-38E9A40FA36D}" type="presOf" srcId="{7E7BC8C6-36AC-4A61-93A7-C549D1C9BFD1}" destId="{6D22B22C-842E-46B4-A083-C5E22A0289DF}" srcOrd="0" destOrd="0" presId="urn:microsoft.com/office/officeart/2005/8/layout/radial2"/>
    <dgm:cxn modelId="{1991D223-EAB7-4ED0-BC05-E24240F76133}" srcId="{B84A4BDD-3939-45C0-9526-7420E8212B52}" destId="{FD6B20C4-C8F9-42E9-9BD0-EDFA3D69A3E5}" srcOrd="0" destOrd="0" parTransId="{FBDE6922-69E6-4910-A673-0516C8ACF564}" sibTransId="{BFAB9914-C211-428B-9602-22CA09B09B9E}"/>
    <dgm:cxn modelId="{4F343954-AE1F-4A90-B858-B99F45856885}" type="presOf" srcId="{9DC5ACF2-3A59-47C7-9B46-1B2D8909C857}" destId="{E1C79CF9-2860-4B3C-90B9-291BDC5F7EA0}" srcOrd="0" destOrd="0" presId="urn:microsoft.com/office/officeart/2005/8/layout/radial2"/>
    <dgm:cxn modelId="{C3124785-FCC8-4333-A92C-0BDE298B00CD}" srcId="{672D1AB4-27CF-46CA-82A9-0C61EC46A78B}" destId="{BCF7EA1E-5CBE-44F0-94A0-F656E68759E6}" srcOrd="0" destOrd="0" parTransId="{53FDA1BC-06F2-4CA9-8361-A52ED59E0B0B}" sibTransId="{5850C720-9879-4EB3-95A8-F6F162665261}"/>
    <dgm:cxn modelId="{453C8246-EB68-49EA-8BE9-8477B9C64662}" type="presOf" srcId="{672D1AB4-27CF-46CA-82A9-0C61EC46A78B}" destId="{559CAFFA-A8D0-41D2-8B35-D5AB6BE6C895}" srcOrd="0" destOrd="0" presId="urn:microsoft.com/office/officeart/2005/8/layout/radial2"/>
    <dgm:cxn modelId="{8E27FEC3-01B3-4C50-889B-E47888D83F66}" type="presOf" srcId="{FD6B20C4-C8F9-42E9-9BD0-EDFA3D69A3E5}" destId="{0C4C92E6-81E3-4FBB-9BD5-DDA6CB2E4658}" srcOrd="0" destOrd="0" presId="urn:microsoft.com/office/officeart/2005/8/layout/radial2"/>
    <dgm:cxn modelId="{FC004D3C-6ABD-4866-8EB9-2A9C03925D5E}" type="presParOf" srcId="{E3598174-508F-45E1-A298-EEBCBCD83A6C}" destId="{0FB4CBCC-BC73-4188-9D8D-B56D5F3D7304}" srcOrd="0" destOrd="0" presId="urn:microsoft.com/office/officeart/2005/8/layout/radial2"/>
    <dgm:cxn modelId="{314FF6CB-11AD-4F2F-A843-15D1030B85F6}" type="presParOf" srcId="{0FB4CBCC-BC73-4188-9D8D-B56D5F3D7304}" destId="{D830E07F-2547-4C23-93CA-26E4AB36665A}" srcOrd="0" destOrd="0" presId="urn:microsoft.com/office/officeart/2005/8/layout/radial2"/>
    <dgm:cxn modelId="{29080AD4-AB85-4B4A-95D8-1C5B047BBF87}" type="presParOf" srcId="{D830E07F-2547-4C23-93CA-26E4AB36665A}" destId="{33748049-9A88-4D8B-9767-122776AAB5C1}" srcOrd="0" destOrd="0" presId="urn:microsoft.com/office/officeart/2005/8/layout/radial2"/>
    <dgm:cxn modelId="{A89CB313-1736-48D0-A21F-C274376EDB25}" type="presParOf" srcId="{D830E07F-2547-4C23-93CA-26E4AB36665A}" destId="{C93F5C86-95A9-4A19-B751-8B6344C4E3E4}" srcOrd="1" destOrd="0" presId="urn:microsoft.com/office/officeart/2005/8/layout/radial2"/>
    <dgm:cxn modelId="{86351A02-58FE-46A2-A5F2-4540BACC679E}" type="presParOf" srcId="{0FB4CBCC-BC73-4188-9D8D-B56D5F3D7304}" destId="{9BCA2489-9C05-4603-902A-A7CF43D1BF01}" srcOrd="1" destOrd="0" presId="urn:microsoft.com/office/officeart/2005/8/layout/radial2"/>
    <dgm:cxn modelId="{E5DAB52F-A735-41B9-B7D0-5BC2C42E6403}" type="presParOf" srcId="{0FB4CBCC-BC73-4188-9D8D-B56D5F3D7304}" destId="{5F697DF2-8B01-4217-8E85-DEF0056F73DF}" srcOrd="2" destOrd="0" presId="urn:microsoft.com/office/officeart/2005/8/layout/radial2"/>
    <dgm:cxn modelId="{E4B010FF-2409-4790-BE0F-A0F3607DE5E6}" type="presParOf" srcId="{5F697DF2-8B01-4217-8E85-DEF0056F73DF}" destId="{0C4C92E6-81E3-4FBB-9BD5-DDA6CB2E4658}" srcOrd="0" destOrd="0" presId="urn:microsoft.com/office/officeart/2005/8/layout/radial2"/>
    <dgm:cxn modelId="{B47DCB0E-0DD0-4C17-83A7-E4C42D8DC8EF}" type="presParOf" srcId="{5F697DF2-8B01-4217-8E85-DEF0056F73DF}" destId="{ED195BAC-044F-43C2-B53B-F5D71D4286A2}" srcOrd="1" destOrd="0" presId="urn:microsoft.com/office/officeart/2005/8/layout/radial2"/>
    <dgm:cxn modelId="{CC694243-A568-4510-ACA5-EAB1A7CB5ACF}" type="presParOf" srcId="{0FB4CBCC-BC73-4188-9D8D-B56D5F3D7304}" destId="{5C6402DD-1F7C-49D2-9C89-0D722EDFE7E8}" srcOrd="3" destOrd="0" presId="urn:microsoft.com/office/officeart/2005/8/layout/radial2"/>
    <dgm:cxn modelId="{09326884-A3CB-4BA7-86D6-3C93ED924D79}" type="presParOf" srcId="{0FB4CBCC-BC73-4188-9D8D-B56D5F3D7304}" destId="{58ABC274-BDDA-4DE8-8E98-8C382680C5EB}" srcOrd="4" destOrd="0" presId="urn:microsoft.com/office/officeart/2005/8/layout/radial2"/>
    <dgm:cxn modelId="{70FE9074-AF8C-4201-8898-3FC9E3C1DA57}" type="presParOf" srcId="{58ABC274-BDDA-4DE8-8E98-8C382680C5EB}" destId="{559CAFFA-A8D0-41D2-8B35-D5AB6BE6C895}" srcOrd="0" destOrd="0" presId="urn:microsoft.com/office/officeart/2005/8/layout/radial2"/>
    <dgm:cxn modelId="{05BC21D6-9B81-491A-BA39-98BDC4410A6E}" type="presParOf" srcId="{58ABC274-BDDA-4DE8-8E98-8C382680C5EB}" destId="{F74B8F08-6F67-4573-A02F-352E6FD24E41}" srcOrd="1" destOrd="0" presId="urn:microsoft.com/office/officeart/2005/8/layout/radial2"/>
    <dgm:cxn modelId="{C1F9283F-F5C1-4106-8FDA-7DC2AED64391}" type="presParOf" srcId="{0FB4CBCC-BC73-4188-9D8D-B56D5F3D7304}" destId="{63F6690F-5274-4AD2-AED4-5CFDB119FEA0}" srcOrd="5" destOrd="0" presId="urn:microsoft.com/office/officeart/2005/8/layout/radial2"/>
    <dgm:cxn modelId="{5E1E9307-E611-467A-A819-71E4B428D5EC}" type="presParOf" srcId="{0FB4CBCC-BC73-4188-9D8D-B56D5F3D7304}" destId="{7757D12D-FA23-442B-A5D9-47420A60746B}" srcOrd="6" destOrd="0" presId="urn:microsoft.com/office/officeart/2005/8/layout/radial2"/>
    <dgm:cxn modelId="{4A146486-1A4D-4465-89BC-F75093A79113}" type="presParOf" srcId="{7757D12D-FA23-442B-A5D9-47420A60746B}" destId="{7DA3D5BD-C9C3-440D-8D51-C78C45520820}" srcOrd="0" destOrd="0" presId="urn:microsoft.com/office/officeart/2005/8/layout/radial2"/>
    <dgm:cxn modelId="{FFA4868D-9CFB-49C0-816C-F4142980F2FB}" type="presParOf" srcId="{7757D12D-FA23-442B-A5D9-47420A60746B}" destId="{748E4427-6E4F-4D55-8DE4-C99F1909B399}" srcOrd="1" destOrd="0" presId="urn:microsoft.com/office/officeart/2005/8/layout/radial2"/>
    <dgm:cxn modelId="{585C518D-AA2F-424E-9AD5-12CAB56BFA97}" type="presParOf" srcId="{0FB4CBCC-BC73-4188-9D8D-B56D5F3D7304}" destId="{7E22B7AC-CAE8-41AA-9E8F-1E00BAF71439}" srcOrd="7" destOrd="0" presId="urn:microsoft.com/office/officeart/2005/8/layout/radial2"/>
    <dgm:cxn modelId="{B0357A98-23E6-45B6-8523-6DF8248812E5}" type="presParOf" srcId="{0FB4CBCC-BC73-4188-9D8D-B56D5F3D7304}" destId="{3C2C3032-FF85-45BC-B0E7-0EA150C4F74D}" srcOrd="8" destOrd="0" presId="urn:microsoft.com/office/officeart/2005/8/layout/radial2"/>
    <dgm:cxn modelId="{C0F853EC-FCA5-4D6E-9566-33082C512DA4}" type="presParOf" srcId="{3C2C3032-FF85-45BC-B0E7-0EA150C4F74D}" destId="{6D22B22C-842E-46B4-A083-C5E22A0289DF}" srcOrd="0" destOrd="0" presId="urn:microsoft.com/office/officeart/2005/8/layout/radial2"/>
    <dgm:cxn modelId="{E0C13B35-6670-420E-B71D-3A25E6500A41}" type="presParOf" srcId="{3C2C3032-FF85-45BC-B0E7-0EA150C4F74D}" destId="{E1C79CF9-2860-4B3C-90B9-291BDC5F7EA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2B7AC-CAE8-41AA-9E8F-1E00BAF71439}">
      <dsp:nvSpPr>
        <dsp:cNvPr id="0" name=""/>
        <dsp:cNvSpPr/>
      </dsp:nvSpPr>
      <dsp:spPr>
        <a:xfrm rot="3618441">
          <a:off x="1647197" y="3133357"/>
          <a:ext cx="627777" cy="52031"/>
        </a:xfrm>
        <a:custGeom>
          <a:avLst/>
          <a:gdLst/>
          <a:ahLst/>
          <a:cxnLst/>
          <a:rect l="0" t="0" r="0" b="0"/>
          <a:pathLst>
            <a:path>
              <a:moveTo>
                <a:pt x="0" y="26015"/>
              </a:moveTo>
              <a:lnTo>
                <a:pt x="627777" y="26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6690F-5274-4AD2-AED4-5CFDB119FEA0}">
      <dsp:nvSpPr>
        <dsp:cNvPr id="0" name=""/>
        <dsp:cNvSpPr/>
      </dsp:nvSpPr>
      <dsp:spPr>
        <a:xfrm rot="1045101">
          <a:off x="2045769" y="2547396"/>
          <a:ext cx="620968" cy="52031"/>
        </a:xfrm>
        <a:custGeom>
          <a:avLst/>
          <a:gdLst/>
          <a:ahLst/>
          <a:cxnLst/>
          <a:rect l="0" t="0" r="0" b="0"/>
          <a:pathLst>
            <a:path>
              <a:moveTo>
                <a:pt x="0" y="26015"/>
              </a:moveTo>
              <a:lnTo>
                <a:pt x="620968" y="26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402DD-1F7C-49D2-9C89-0D722EDFE7E8}">
      <dsp:nvSpPr>
        <dsp:cNvPr id="0" name=""/>
        <dsp:cNvSpPr/>
      </dsp:nvSpPr>
      <dsp:spPr>
        <a:xfrm rot="20287617">
          <a:off x="2038031" y="1917384"/>
          <a:ext cx="610512" cy="52031"/>
        </a:xfrm>
        <a:custGeom>
          <a:avLst/>
          <a:gdLst/>
          <a:ahLst/>
          <a:cxnLst/>
          <a:rect l="0" t="0" r="0" b="0"/>
          <a:pathLst>
            <a:path>
              <a:moveTo>
                <a:pt x="0" y="26015"/>
              </a:moveTo>
              <a:lnTo>
                <a:pt x="610512" y="26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CA2489-9C05-4603-902A-A7CF43D1BF01}">
      <dsp:nvSpPr>
        <dsp:cNvPr id="0" name=""/>
        <dsp:cNvSpPr/>
      </dsp:nvSpPr>
      <dsp:spPr>
        <a:xfrm rot="17803343">
          <a:off x="1537406" y="1305677"/>
          <a:ext cx="831004" cy="52031"/>
        </a:xfrm>
        <a:custGeom>
          <a:avLst/>
          <a:gdLst/>
          <a:ahLst/>
          <a:cxnLst/>
          <a:rect l="0" t="0" r="0" b="0"/>
          <a:pathLst>
            <a:path>
              <a:moveTo>
                <a:pt x="0" y="26015"/>
              </a:moveTo>
              <a:lnTo>
                <a:pt x="831004" y="260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F5C86-95A9-4A19-B751-8B6344C4E3E4}">
      <dsp:nvSpPr>
        <dsp:cNvPr id="0" name=""/>
        <dsp:cNvSpPr/>
      </dsp:nvSpPr>
      <dsp:spPr>
        <a:xfrm>
          <a:off x="622435" y="1449128"/>
          <a:ext cx="1691260" cy="169126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C92E6-81E3-4FBB-9BD5-DDA6CB2E4658}">
      <dsp:nvSpPr>
        <dsp:cNvPr id="0" name=""/>
        <dsp:cNvSpPr/>
      </dsp:nvSpPr>
      <dsp:spPr>
        <a:xfrm>
          <a:off x="1860520" y="1"/>
          <a:ext cx="1014756" cy="1014756"/>
        </a:xfrm>
        <a:prstGeom prst="ellipse">
          <a:avLst/>
        </a:prstGeom>
        <a:solidFill>
          <a:srgbClr val="6B3E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巡</a:t>
          </a:r>
          <a:endParaRPr lang="zh-TW" sz="44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009128" y="148609"/>
        <a:ext cx="717540" cy="717540"/>
      </dsp:txXfrm>
    </dsp:sp>
    <dsp:sp modelId="{ED195BAC-044F-43C2-B53B-F5D71D4286A2}">
      <dsp:nvSpPr>
        <dsp:cNvPr id="0" name=""/>
        <dsp:cNvSpPr/>
      </dsp:nvSpPr>
      <dsp:spPr>
        <a:xfrm>
          <a:off x="2976752" y="1"/>
          <a:ext cx="1522134" cy="1014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solidFill>
                <a:srgbClr val="02E26D"/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巡檢容器</a:t>
          </a:r>
          <a:endParaRPr lang="zh-TW" sz="3400" kern="1200" dirty="0">
            <a:solidFill>
              <a:srgbClr val="02E26D"/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976752" y="1"/>
        <a:ext cx="1522134" cy="1014756"/>
      </dsp:txXfrm>
    </dsp:sp>
    <dsp:sp modelId="{559CAFFA-A8D0-41D2-8B35-D5AB6BE6C895}">
      <dsp:nvSpPr>
        <dsp:cNvPr id="0" name=""/>
        <dsp:cNvSpPr/>
      </dsp:nvSpPr>
      <dsp:spPr>
        <a:xfrm>
          <a:off x="2590044" y="1133273"/>
          <a:ext cx="1014756" cy="1014756"/>
        </a:xfrm>
        <a:prstGeom prst="ellipse">
          <a:avLst/>
        </a:prstGeom>
        <a:solidFill>
          <a:srgbClr val="9C689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倒</a:t>
          </a:r>
          <a:endParaRPr lang="zh-TW" sz="44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738652" y="1281881"/>
        <a:ext cx="717540" cy="717540"/>
      </dsp:txXfrm>
    </dsp:sp>
    <dsp:sp modelId="{F74B8F08-6F67-4573-A02F-352E6FD24E41}">
      <dsp:nvSpPr>
        <dsp:cNvPr id="0" name=""/>
        <dsp:cNvSpPr/>
      </dsp:nvSpPr>
      <dsp:spPr>
        <a:xfrm>
          <a:off x="3706276" y="1133273"/>
          <a:ext cx="1522134" cy="1014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solidFill>
                <a:srgbClr val="CC0099"/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倒掉積水</a:t>
          </a:r>
          <a:endParaRPr lang="zh-TW" sz="3400" kern="1200" dirty="0">
            <a:solidFill>
              <a:srgbClr val="CC0099"/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706276" y="1133273"/>
        <a:ext cx="1522134" cy="1014756"/>
      </dsp:txXfrm>
    </dsp:sp>
    <dsp:sp modelId="{7DA3D5BD-C9C3-440D-8D51-C78C45520820}">
      <dsp:nvSpPr>
        <dsp:cNvPr id="0" name=""/>
        <dsp:cNvSpPr/>
      </dsp:nvSpPr>
      <dsp:spPr>
        <a:xfrm>
          <a:off x="2629234" y="2310858"/>
          <a:ext cx="1014756" cy="1014756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清</a:t>
          </a:r>
          <a:endParaRPr lang="zh-TW" sz="44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777842" y="2459466"/>
        <a:ext cx="717540" cy="717540"/>
      </dsp:txXfrm>
    </dsp:sp>
    <dsp:sp modelId="{748E4427-6E4F-4D55-8DE4-C99F1909B399}">
      <dsp:nvSpPr>
        <dsp:cNvPr id="0" name=""/>
        <dsp:cNvSpPr/>
      </dsp:nvSpPr>
      <dsp:spPr>
        <a:xfrm>
          <a:off x="3745466" y="2310858"/>
          <a:ext cx="1522134" cy="1014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solidFill>
                <a:schemeClr val="accent4">
                  <a:lumMod val="5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清潔容器</a:t>
          </a:r>
          <a:endParaRPr lang="zh-TW" sz="3400" kern="1200" dirty="0">
            <a:solidFill>
              <a:schemeClr val="accent4">
                <a:lumMod val="50000"/>
              </a:schemeClr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3745466" y="2310858"/>
        <a:ext cx="1522134" cy="1014756"/>
      </dsp:txXfrm>
    </dsp:sp>
    <dsp:sp modelId="{6D22B22C-842E-46B4-A083-C5E22A0289DF}">
      <dsp:nvSpPr>
        <dsp:cNvPr id="0" name=""/>
        <dsp:cNvSpPr/>
      </dsp:nvSpPr>
      <dsp:spPr>
        <a:xfrm>
          <a:off x="1860520" y="3365425"/>
          <a:ext cx="1014756" cy="101475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疊圓體" panose="020B0609010101010101" pitchFamily="49" charset="-120"/>
              <a:ea typeface="文鼎疊圓體" panose="020B0609010101010101" pitchFamily="49" charset="-120"/>
            </a:rPr>
            <a:t>刷</a:t>
          </a:r>
          <a:endParaRPr lang="zh-TW" sz="4400" kern="1200" dirty="0"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009128" y="3514033"/>
        <a:ext cx="717540" cy="717540"/>
      </dsp:txXfrm>
    </dsp:sp>
    <dsp:sp modelId="{E1C79CF9-2860-4B3C-90B9-291BDC5F7EA0}">
      <dsp:nvSpPr>
        <dsp:cNvPr id="0" name=""/>
        <dsp:cNvSpPr/>
      </dsp:nvSpPr>
      <dsp:spPr>
        <a:xfrm>
          <a:off x="2976752" y="3365425"/>
          <a:ext cx="1522134" cy="1014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solidFill>
                <a:srgbClr val="FFFF00"/>
              </a:solidFill>
              <a:latin typeface="文鼎疊圓體" panose="020B0609010101010101" pitchFamily="49" charset="-120"/>
              <a:ea typeface="文鼎疊圓體" panose="020B0609010101010101" pitchFamily="49" charset="-120"/>
            </a:rPr>
            <a:t>刷除蟲卵</a:t>
          </a:r>
          <a:endParaRPr lang="zh-TW" sz="3400" kern="1200" dirty="0">
            <a:solidFill>
              <a:srgbClr val="FFFF00"/>
            </a:solidFill>
            <a:latin typeface="文鼎疊圓體" panose="020B0609010101010101" pitchFamily="49" charset="-120"/>
            <a:ea typeface="文鼎疊圓體" panose="020B0609010101010101" pitchFamily="49" charset="-120"/>
          </a:endParaRPr>
        </a:p>
      </dsp:txBody>
      <dsp:txXfrm>
        <a:off x="2976752" y="3365425"/>
        <a:ext cx="1522134" cy="1014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3194054" y="2134653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809668" y="2955443"/>
            <a:ext cx="3669510" cy="3393105"/>
          </a:xfrm>
          <a:prstGeom prst="noSmoking">
            <a:avLst>
              <a:gd name="adj" fmla="val 5105"/>
            </a:avLst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239" l="5794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95518">
            <a:off x="1214443" y="2563557"/>
            <a:ext cx="3337522" cy="27609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239" l="5794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9266">
            <a:off x="4826530" y="2463654"/>
            <a:ext cx="2776053" cy="229649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6239" l="5794" r="960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2232">
            <a:off x="4851876" y="4651995"/>
            <a:ext cx="1901867" cy="157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08322220"/>
              </p:ext>
            </p:extLst>
          </p:nvPr>
        </p:nvGraphicFramePr>
        <p:xfrm>
          <a:off x="2212945" y="1341019"/>
          <a:ext cx="5850846" cy="4589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36081" y="5074920"/>
            <a:ext cx="2024743" cy="1162595"/>
          </a:xfrm>
          <a:prstGeom prst="rightArrow">
            <a:avLst/>
          </a:prstGeom>
          <a:solidFill>
            <a:srgbClr val="FFCC0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6B3EC4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衛福部疾管</a:t>
            </a:r>
            <a:r>
              <a:rPr lang="zh-TW" altLang="en-US" sz="2000" dirty="0">
                <a:solidFill>
                  <a:srgbClr val="6B3EC4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  <a:hlinkClick r:id="rId8"/>
              </a:rPr>
              <a:t>署</a:t>
            </a:r>
            <a:endParaRPr lang="zh-TW" altLang="en-US" sz="2000" dirty="0">
              <a:solidFill>
                <a:srgbClr val="6B3EC4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文鼎粗廣告體</vt:lpstr>
      <vt:lpstr>文鼎疊圓體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2019-10-21T03:57:16Z</dcterms:modified>
</cp:coreProperties>
</file>