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FCCCC"/>
    <a:srgbClr val="FF6699"/>
    <a:srgbClr val="FF33CC"/>
    <a:srgbClr val="3399FF"/>
    <a:srgbClr val="FF9900"/>
    <a:srgbClr val="FF0066"/>
    <a:srgbClr val="9999FF"/>
    <a:srgbClr val="FF99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99AB3F-2CBE-4DEB-A134-1D7413C79DA6}" type="doc">
      <dgm:prSet loTypeId="urn:microsoft.com/office/officeart/2005/8/layout/radial2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zh-TW" altLang="en-US"/>
        </a:p>
      </dgm:t>
    </dgm:pt>
    <dgm:pt modelId="{7E57E731-9C71-4F1D-92AD-EA1C6058BB62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0"/>
          <a:r>
            <a:rPr lang="zh-TW" dirty="0" smtClean="0">
              <a:solidFill>
                <a:schemeClr val="tx1">
                  <a:lumMod val="95000"/>
                  <a:lumOff val="5000"/>
                </a:schemeClr>
              </a:solidFill>
            </a:rPr>
            <a:t>巡</a:t>
          </a:r>
          <a:endParaRPr lang="zh-TW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B550AA63-EDCA-4F66-8F95-B4869199F438}" type="parTrans" cxnId="{08063B78-D06E-470C-8AFE-4596094134AE}">
      <dgm:prSet/>
      <dgm:spPr/>
      <dgm:t>
        <a:bodyPr/>
        <a:lstStyle/>
        <a:p>
          <a:endParaRPr lang="zh-TW" altLang="en-US">
            <a:solidFill>
              <a:srgbClr val="FF99CC"/>
            </a:solidFill>
          </a:endParaRPr>
        </a:p>
      </dgm:t>
    </dgm:pt>
    <dgm:pt modelId="{B3AB2A63-90CB-45F5-8221-8FE7FBD2FE04}" type="sibTrans" cxnId="{08063B78-D06E-470C-8AFE-4596094134AE}">
      <dgm:prSet/>
      <dgm:spPr/>
      <dgm:t>
        <a:bodyPr/>
        <a:lstStyle/>
        <a:p>
          <a:endParaRPr lang="zh-TW" altLang="en-US">
            <a:solidFill>
              <a:srgbClr val="FF99CC"/>
            </a:solidFill>
          </a:endParaRPr>
        </a:p>
      </dgm:t>
    </dgm:pt>
    <dgm:pt modelId="{EAF73B0A-F1E8-4D4B-95FE-1A89CA1BE8FB}">
      <dgm:prSet/>
      <dgm:spPr/>
      <dgm:t>
        <a:bodyPr/>
        <a:lstStyle/>
        <a:p>
          <a:pPr rtl="0"/>
          <a:r>
            <a:rPr lang="zh-TW" dirty="0" smtClean="0">
              <a:solidFill>
                <a:schemeClr val="tx1">
                  <a:lumMod val="95000"/>
                  <a:lumOff val="5000"/>
                </a:schemeClr>
              </a:solidFill>
              <a:latin typeface="文鼎中仿" panose="020B0609010101010101" pitchFamily="49" charset="-120"/>
              <a:ea typeface="文鼎中仿" panose="020B0609010101010101" pitchFamily="49" charset="-120"/>
            </a:rPr>
            <a:t>巡檢容器</a:t>
          </a:r>
          <a:endParaRPr lang="zh-TW" dirty="0">
            <a:solidFill>
              <a:schemeClr val="tx1">
                <a:lumMod val="95000"/>
                <a:lumOff val="5000"/>
              </a:schemeClr>
            </a:solidFill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5B0007C2-09D2-4138-A0FD-A42FA015FD25}" type="parTrans" cxnId="{FAE552B0-5CD1-4222-B216-810188323964}">
      <dgm:prSet/>
      <dgm:spPr/>
      <dgm:t>
        <a:bodyPr/>
        <a:lstStyle/>
        <a:p>
          <a:endParaRPr lang="zh-TW" altLang="en-US">
            <a:solidFill>
              <a:srgbClr val="FF99CC"/>
            </a:solidFill>
          </a:endParaRPr>
        </a:p>
      </dgm:t>
    </dgm:pt>
    <dgm:pt modelId="{897F99F0-4BD1-498C-95D4-F8E055CFB14E}" type="sibTrans" cxnId="{FAE552B0-5CD1-4222-B216-810188323964}">
      <dgm:prSet/>
      <dgm:spPr/>
      <dgm:t>
        <a:bodyPr/>
        <a:lstStyle/>
        <a:p>
          <a:endParaRPr lang="zh-TW" altLang="en-US">
            <a:solidFill>
              <a:srgbClr val="FF99CC"/>
            </a:solidFill>
          </a:endParaRPr>
        </a:p>
      </dgm:t>
    </dgm:pt>
    <dgm:pt modelId="{DFF76525-C720-474D-B0A5-50B2AFE4A59C}">
      <dgm:prSet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pPr rtl="0"/>
          <a:r>
            <a:rPr lang="zh-TW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倒</a:t>
          </a:r>
          <a:endParaRPr lang="zh-TW" dirty="0">
            <a:solidFill>
              <a:schemeClr val="accent4">
                <a:lumMod val="60000"/>
                <a:lumOff val="40000"/>
              </a:schemeClr>
            </a:solidFill>
          </a:endParaRPr>
        </a:p>
      </dgm:t>
    </dgm:pt>
    <dgm:pt modelId="{F24A19F2-2D48-42B9-B204-DD4AAC82A41B}" type="parTrans" cxnId="{6B7785CF-A8B3-4938-B70E-0BB65F06D278}">
      <dgm:prSet/>
      <dgm:spPr/>
      <dgm:t>
        <a:bodyPr/>
        <a:lstStyle/>
        <a:p>
          <a:endParaRPr lang="zh-TW" altLang="en-US">
            <a:solidFill>
              <a:srgbClr val="FF99CC"/>
            </a:solidFill>
          </a:endParaRPr>
        </a:p>
      </dgm:t>
    </dgm:pt>
    <dgm:pt modelId="{E3C8BEC8-92B4-4617-889F-B6B6D994E0CE}" type="sibTrans" cxnId="{6B7785CF-A8B3-4938-B70E-0BB65F06D278}">
      <dgm:prSet/>
      <dgm:spPr/>
      <dgm:t>
        <a:bodyPr/>
        <a:lstStyle/>
        <a:p>
          <a:endParaRPr lang="zh-TW" altLang="en-US">
            <a:solidFill>
              <a:srgbClr val="FF99CC"/>
            </a:solidFill>
          </a:endParaRPr>
        </a:p>
      </dgm:t>
    </dgm:pt>
    <dgm:pt modelId="{F81B4A2A-6536-48F4-89CC-F982643393C8}">
      <dgm:prSet/>
      <dgm:spPr/>
      <dgm:t>
        <a:bodyPr/>
        <a:lstStyle/>
        <a:p>
          <a:pPr rtl="0"/>
          <a:r>
            <a:rPr lang="zh-TW" dirty="0" smtClean="0">
              <a:solidFill>
                <a:schemeClr val="accent4">
                  <a:lumMod val="60000"/>
                  <a:lumOff val="40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倒掉積水</a:t>
          </a:r>
          <a:endParaRPr lang="zh-TW" dirty="0">
            <a:solidFill>
              <a:schemeClr val="accent4">
                <a:lumMod val="60000"/>
                <a:lumOff val="40000"/>
              </a:schemeClr>
            </a:solidFill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FCD46160-BEDD-4679-BBAD-DFF20069EAC7}" type="parTrans" cxnId="{71D4ECD0-4025-4D28-8D08-AEFCDA08834A}">
      <dgm:prSet/>
      <dgm:spPr/>
      <dgm:t>
        <a:bodyPr/>
        <a:lstStyle/>
        <a:p>
          <a:endParaRPr lang="zh-TW" altLang="en-US">
            <a:solidFill>
              <a:srgbClr val="FF99CC"/>
            </a:solidFill>
          </a:endParaRPr>
        </a:p>
      </dgm:t>
    </dgm:pt>
    <dgm:pt modelId="{454AEE6F-5EFF-4BF2-9E2B-4390460E7A15}" type="sibTrans" cxnId="{71D4ECD0-4025-4D28-8D08-AEFCDA08834A}">
      <dgm:prSet/>
      <dgm:spPr/>
      <dgm:t>
        <a:bodyPr/>
        <a:lstStyle/>
        <a:p>
          <a:endParaRPr lang="zh-TW" altLang="en-US">
            <a:solidFill>
              <a:srgbClr val="FF99CC"/>
            </a:solidFill>
          </a:endParaRPr>
        </a:p>
      </dgm:t>
    </dgm:pt>
    <dgm:pt modelId="{23D73F7C-47EB-4C6D-A95D-ABD725F91CCC}">
      <dgm:prSet/>
      <dgm:spPr>
        <a:solidFill>
          <a:srgbClr val="FFCCCC"/>
        </a:solidFill>
      </dgm:spPr>
      <dgm:t>
        <a:bodyPr/>
        <a:lstStyle/>
        <a:p>
          <a:pPr rtl="0"/>
          <a:r>
            <a:rPr lang="zh-TW" dirty="0" smtClean="0">
              <a:solidFill>
                <a:srgbClr val="FF99CC"/>
              </a:solidFill>
            </a:rPr>
            <a:t>清</a:t>
          </a:r>
          <a:endParaRPr lang="zh-TW" dirty="0">
            <a:solidFill>
              <a:srgbClr val="FF99CC"/>
            </a:solidFill>
          </a:endParaRPr>
        </a:p>
      </dgm:t>
    </dgm:pt>
    <dgm:pt modelId="{6C15FD81-E506-4CE6-8C2D-43B5A660FA15}" type="parTrans" cxnId="{2F499C17-BD49-4EEC-BC82-2FF1AE9805CF}">
      <dgm:prSet/>
      <dgm:spPr/>
      <dgm:t>
        <a:bodyPr/>
        <a:lstStyle/>
        <a:p>
          <a:endParaRPr lang="zh-TW" altLang="en-US">
            <a:solidFill>
              <a:srgbClr val="FF99CC"/>
            </a:solidFill>
          </a:endParaRPr>
        </a:p>
      </dgm:t>
    </dgm:pt>
    <dgm:pt modelId="{474DF65F-ABF9-4008-9D76-718F99B598FF}" type="sibTrans" cxnId="{2F499C17-BD49-4EEC-BC82-2FF1AE9805CF}">
      <dgm:prSet/>
      <dgm:spPr/>
      <dgm:t>
        <a:bodyPr/>
        <a:lstStyle/>
        <a:p>
          <a:endParaRPr lang="zh-TW" altLang="en-US">
            <a:solidFill>
              <a:srgbClr val="FF99CC"/>
            </a:solidFill>
          </a:endParaRPr>
        </a:p>
      </dgm:t>
    </dgm:pt>
    <dgm:pt modelId="{05393917-A8E0-47AC-9C91-010B24A29F41}">
      <dgm:prSet/>
      <dgm:spPr/>
      <dgm:t>
        <a:bodyPr/>
        <a:lstStyle/>
        <a:p>
          <a:pPr rtl="0"/>
          <a:r>
            <a:rPr lang="zh-TW" dirty="0" smtClean="0">
              <a:solidFill>
                <a:srgbClr val="FF99CC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rPr>
            <a:t>清潔容器</a:t>
          </a:r>
          <a:endParaRPr lang="zh-TW" dirty="0">
            <a:solidFill>
              <a:srgbClr val="FF99CC"/>
            </a:solidFill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ED7BA9D6-C837-4ABE-A3D5-342697971219}" type="parTrans" cxnId="{47A7DB94-962D-4221-9A56-6D1B9A0FF395}">
      <dgm:prSet/>
      <dgm:spPr/>
      <dgm:t>
        <a:bodyPr/>
        <a:lstStyle/>
        <a:p>
          <a:endParaRPr lang="zh-TW" altLang="en-US">
            <a:solidFill>
              <a:srgbClr val="FF99CC"/>
            </a:solidFill>
          </a:endParaRPr>
        </a:p>
      </dgm:t>
    </dgm:pt>
    <dgm:pt modelId="{B2C5CE60-6DB1-447F-A055-9AF45595893E}" type="sibTrans" cxnId="{47A7DB94-962D-4221-9A56-6D1B9A0FF395}">
      <dgm:prSet/>
      <dgm:spPr/>
      <dgm:t>
        <a:bodyPr/>
        <a:lstStyle/>
        <a:p>
          <a:endParaRPr lang="zh-TW" altLang="en-US">
            <a:solidFill>
              <a:srgbClr val="FF99CC"/>
            </a:solidFill>
          </a:endParaRPr>
        </a:p>
      </dgm:t>
    </dgm:pt>
    <dgm:pt modelId="{8E997707-0ABE-42A7-ADA8-6FA44654531C}">
      <dgm:prSet/>
      <dgm:spPr/>
      <dgm:t>
        <a:bodyPr/>
        <a:lstStyle/>
        <a:p>
          <a:pPr rtl="0"/>
          <a:r>
            <a:rPr lang="zh-TW" dirty="0" smtClean="0">
              <a:solidFill>
                <a:schemeClr val="accent1">
                  <a:lumMod val="60000"/>
                  <a:lumOff val="40000"/>
                </a:schemeClr>
              </a:solidFill>
            </a:rPr>
            <a:t>刷</a:t>
          </a:r>
          <a:endParaRPr lang="zh-TW" dirty="0">
            <a:solidFill>
              <a:schemeClr val="accent1">
                <a:lumMod val="60000"/>
                <a:lumOff val="40000"/>
              </a:schemeClr>
            </a:solidFill>
          </a:endParaRPr>
        </a:p>
      </dgm:t>
    </dgm:pt>
    <dgm:pt modelId="{4D832AAF-BFD0-4565-BA85-EDF29D1C148D}" type="parTrans" cxnId="{AE67A56C-2407-433D-A5B0-BDA506B0FF2E}">
      <dgm:prSet/>
      <dgm:spPr/>
      <dgm:t>
        <a:bodyPr/>
        <a:lstStyle/>
        <a:p>
          <a:endParaRPr lang="zh-TW" altLang="en-US">
            <a:solidFill>
              <a:srgbClr val="FF99CC"/>
            </a:solidFill>
          </a:endParaRPr>
        </a:p>
      </dgm:t>
    </dgm:pt>
    <dgm:pt modelId="{236A5744-F540-429F-B4D3-4D57DDA41636}" type="sibTrans" cxnId="{AE67A56C-2407-433D-A5B0-BDA506B0FF2E}">
      <dgm:prSet/>
      <dgm:spPr/>
      <dgm:t>
        <a:bodyPr/>
        <a:lstStyle/>
        <a:p>
          <a:endParaRPr lang="zh-TW" altLang="en-US">
            <a:solidFill>
              <a:srgbClr val="FF99CC"/>
            </a:solidFill>
          </a:endParaRPr>
        </a:p>
      </dgm:t>
    </dgm:pt>
    <dgm:pt modelId="{AED2CF59-EB19-45FA-ADFF-4435DA691D95}">
      <dgm:prSet/>
      <dgm:spPr/>
      <dgm:t>
        <a:bodyPr/>
        <a:lstStyle/>
        <a:p>
          <a:pPr rtl="0"/>
          <a:r>
            <a:rPr lang="zh-TW" altLang="zh-TW" dirty="0" smtClean="0">
              <a:solidFill>
                <a:schemeClr val="accent1">
                  <a:lumMod val="75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刷除蟲</a:t>
          </a:r>
          <a:r>
            <a:rPr lang="zh-TW" altLang="en-US" dirty="0" smtClean="0">
              <a:solidFill>
                <a:schemeClr val="accent1">
                  <a:lumMod val="75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卵</a:t>
          </a:r>
          <a:endParaRPr lang="zh-TW" dirty="0">
            <a:solidFill>
              <a:schemeClr val="accent1">
                <a:lumMod val="75000"/>
              </a:schemeClr>
            </a:solidFill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F15A4E73-5D8B-4CB3-B0B4-05F2FD2CA763}" type="parTrans" cxnId="{D0508C93-D771-4DF3-B988-391CC72B2909}">
      <dgm:prSet/>
      <dgm:spPr/>
      <dgm:t>
        <a:bodyPr/>
        <a:lstStyle/>
        <a:p>
          <a:endParaRPr lang="zh-TW" altLang="en-US">
            <a:solidFill>
              <a:srgbClr val="FF99CC"/>
            </a:solidFill>
          </a:endParaRPr>
        </a:p>
      </dgm:t>
    </dgm:pt>
    <dgm:pt modelId="{4C5DD402-7126-4501-B755-1508C5CFAD9C}" type="sibTrans" cxnId="{D0508C93-D771-4DF3-B988-391CC72B2909}">
      <dgm:prSet/>
      <dgm:spPr/>
      <dgm:t>
        <a:bodyPr/>
        <a:lstStyle/>
        <a:p>
          <a:endParaRPr lang="zh-TW" altLang="en-US">
            <a:solidFill>
              <a:srgbClr val="FF99CC"/>
            </a:solidFill>
          </a:endParaRPr>
        </a:p>
      </dgm:t>
    </dgm:pt>
    <dgm:pt modelId="{3BCE7241-4D11-4BF7-969B-DB965BFCE051}" type="pres">
      <dgm:prSet presAssocID="{8F99AB3F-2CBE-4DEB-A134-1D7413C79DA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ECF86E8-7035-4E84-BF46-54F870BF8970}" type="pres">
      <dgm:prSet presAssocID="{8F99AB3F-2CBE-4DEB-A134-1D7413C79DA6}" presName="cycle" presStyleCnt="0"/>
      <dgm:spPr/>
    </dgm:pt>
    <dgm:pt modelId="{DB8B1A09-7BBA-4926-B7DF-B29F67D694D3}" type="pres">
      <dgm:prSet presAssocID="{8F99AB3F-2CBE-4DEB-A134-1D7413C79DA6}" presName="centerShape" presStyleCnt="0"/>
      <dgm:spPr/>
    </dgm:pt>
    <dgm:pt modelId="{88C5708C-1EB2-4D7F-A004-BF7EFD2C4AFA}" type="pres">
      <dgm:prSet presAssocID="{8F99AB3F-2CBE-4DEB-A134-1D7413C79DA6}" presName="connSite" presStyleLbl="node1" presStyleIdx="0" presStyleCnt="5"/>
      <dgm:spPr/>
    </dgm:pt>
    <dgm:pt modelId="{3D2CB3CA-5516-47DA-B22A-7BD068535D30}" type="pres">
      <dgm:prSet presAssocID="{8F99AB3F-2CBE-4DEB-A134-1D7413C79DA6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E1F9A7B-F8BA-4E81-8491-D7869B9E180A}" type="pres">
      <dgm:prSet presAssocID="{B550AA63-EDCA-4F66-8F95-B4869199F438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33FF0DC-8A60-4157-81B9-8680B3E6775A}" type="pres">
      <dgm:prSet presAssocID="{7E57E731-9C71-4F1D-92AD-EA1C6058BB62}" presName="node" presStyleCnt="0"/>
      <dgm:spPr/>
    </dgm:pt>
    <dgm:pt modelId="{D1B78CFE-9119-42A9-A13B-1E47EC0AC1A5}" type="pres">
      <dgm:prSet presAssocID="{7E57E731-9C71-4F1D-92AD-EA1C6058BB62}" presName="parentNode" presStyleLbl="node1" presStyleIdx="1" presStyleCnt="5" custScaleY="15412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AAAC457-5D7B-49D8-ACDE-805696131D2D}" type="pres">
      <dgm:prSet presAssocID="{7E57E731-9C71-4F1D-92AD-EA1C6058BB62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CD42C1A-FC31-4357-A5CD-EA07F63CF716}" type="pres">
      <dgm:prSet presAssocID="{F24A19F2-2D48-42B9-B204-DD4AAC82A41B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2809A2CD-5185-4917-8AB4-6EA1DEA2FCAA}" type="pres">
      <dgm:prSet presAssocID="{DFF76525-C720-474D-B0A5-50B2AFE4A59C}" presName="node" presStyleCnt="0"/>
      <dgm:spPr/>
    </dgm:pt>
    <dgm:pt modelId="{070A96F2-AE55-434F-90F0-195703109728}" type="pres">
      <dgm:prSet presAssocID="{DFF76525-C720-474D-B0A5-50B2AFE4A59C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8A0A47-2CFE-40AA-8403-C8F0992A3041}" type="pres">
      <dgm:prSet presAssocID="{DFF76525-C720-474D-B0A5-50B2AFE4A59C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C4C807-9CCC-4210-A0C9-420E5238E2F1}" type="pres">
      <dgm:prSet presAssocID="{6C15FD81-E506-4CE6-8C2D-43B5A660FA15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EAA429DB-B27F-42BD-97ED-54538D5AC6AE}" type="pres">
      <dgm:prSet presAssocID="{23D73F7C-47EB-4C6D-A95D-ABD725F91CCC}" presName="node" presStyleCnt="0"/>
      <dgm:spPr/>
    </dgm:pt>
    <dgm:pt modelId="{1D91173D-4B39-4DD1-9628-947137A006A5}" type="pres">
      <dgm:prSet presAssocID="{23D73F7C-47EB-4C6D-A95D-ABD725F91CCC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979C7FC-0082-49DD-AAAF-6D4DA0B30ADE}" type="pres">
      <dgm:prSet presAssocID="{23D73F7C-47EB-4C6D-A95D-ABD725F91CCC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95C3BF-EA32-4FB1-92E5-F1948A264D54}" type="pres">
      <dgm:prSet presAssocID="{4D832AAF-BFD0-4565-BA85-EDF29D1C148D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6CF9E403-4E17-4F6E-868D-38CB5D4D00FE}" type="pres">
      <dgm:prSet presAssocID="{8E997707-0ABE-42A7-ADA8-6FA44654531C}" presName="node" presStyleCnt="0"/>
      <dgm:spPr/>
    </dgm:pt>
    <dgm:pt modelId="{898EFF37-2508-4635-8042-0243863B260C}" type="pres">
      <dgm:prSet presAssocID="{8E997707-0ABE-42A7-ADA8-6FA44654531C}" presName="parentNode" presStyleLbl="node1" presStyleIdx="4" presStyleCnt="5" custLinFactNeighborX="4851" custLinFactNeighborY="2061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331433-EDEF-4D9E-BDD1-2D9DB3AFAF7D}" type="pres">
      <dgm:prSet presAssocID="{8E997707-0ABE-42A7-ADA8-6FA44654531C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E67A56C-2407-433D-A5B0-BDA506B0FF2E}" srcId="{8F99AB3F-2CBE-4DEB-A134-1D7413C79DA6}" destId="{8E997707-0ABE-42A7-ADA8-6FA44654531C}" srcOrd="3" destOrd="0" parTransId="{4D832AAF-BFD0-4565-BA85-EDF29D1C148D}" sibTransId="{236A5744-F540-429F-B4D3-4D57DDA41636}"/>
    <dgm:cxn modelId="{FAE552B0-5CD1-4222-B216-810188323964}" srcId="{7E57E731-9C71-4F1D-92AD-EA1C6058BB62}" destId="{EAF73B0A-F1E8-4D4B-95FE-1A89CA1BE8FB}" srcOrd="0" destOrd="0" parTransId="{5B0007C2-09D2-4138-A0FD-A42FA015FD25}" sibTransId="{897F99F0-4BD1-498C-95D4-F8E055CFB14E}"/>
    <dgm:cxn modelId="{08063B78-D06E-470C-8AFE-4596094134AE}" srcId="{8F99AB3F-2CBE-4DEB-A134-1D7413C79DA6}" destId="{7E57E731-9C71-4F1D-92AD-EA1C6058BB62}" srcOrd="0" destOrd="0" parTransId="{B550AA63-EDCA-4F66-8F95-B4869199F438}" sibTransId="{B3AB2A63-90CB-45F5-8221-8FE7FBD2FE04}"/>
    <dgm:cxn modelId="{39F99BAA-B80E-4C7A-83C4-EF5FB21E8284}" type="presOf" srcId="{8E997707-0ABE-42A7-ADA8-6FA44654531C}" destId="{898EFF37-2508-4635-8042-0243863B260C}" srcOrd="0" destOrd="0" presId="urn:microsoft.com/office/officeart/2005/8/layout/radial2"/>
    <dgm:cxn modelId="{2F499C17-BD49-4EEC-BC82-2FF1AE9805CF}" srcId="{8F99AB3F-2CBE-4DEB-A134-1D7413C79DA6}" destId="{23D73F7C-47EB-4C6D-A95D-ABD725F91CCC}" srcOrd="2" destOrd="0" parTransId="{6C15FD81-E506-4CE6-8C2D-43B5A660FA15}" sibTransId="{474DF65F-ABF9-4008-9D76-718F99B598FF}"/>
    <dgm:cxn modelId="{CBB89756-9547-4430-BAE7-6654109BA68E}" type="presOf" srcId="{EAF73B0A-F1E8-4D4B-95FE-1A89CA1BE8FB}" destId="{4AAAC457-5D7B-49D8-ACDE-805696131D2D}" srcOrd="0" destOrd="0" presId="urn:microsoft.com/office/officeart/2005/8/layout/radial2"/>
    <dgm:cxn modelId="{6E91C66F-E24C-4C15-A605-9E44CFD095F0}" type="presOf" srcId="{05393917-A8E0-47AC-9C91-010B24A29F41}" destId="{E979C7FC-0082-49DD-AAAF-6D4DA0B30ADE}" srcOrd="0" destOrd="0" presId="urn:microsoft.com/office/officeart/2005/8/layout/radial2"/>
    <dgm:cxn modelId="{29475A9D-CE0B-4B56-B87D-95D0D7E74E62}" type="presOf" srcId="{8F99AB3F-2CBE-4DEB-A134-1D7413C79DA6}" destId="{3BCE7241-4D11-4BF7-969B-DB965BFCE051}" srcOrd="0" destOrd="0" presId="urn:microsoft.com/office/officeart/2005/8/layout/radial2"/>
    <dgm:cxn modelId="{71D4ECD0-4025-4D28-8D08-AEFCDA08834A}" srcId="{DFF76525-C720-474D-B0A5-50B2AFE4A59C}" destId="{F81B4A2A-6536-48F4-89CC-F982643393C8}" srcOrd="0" destOrd="0" parTransId="{FCD46160-BEDD-4679-BBAD-DFF20069EAC7}" sibTransId="{454AEE6F-5EFF-4BF2-9E2B-4390460E7A15}"/>
    <dgm:cxn modelId="{47A7DB94-962D-4221-9A56-6D1B9A0FF395}" srcId="{23D73F7C-47EB-4C6D-A95D-ABD725F91CCC}" destId="{05393917-A8E0-47AC-9C91-010B24A29F41}" srcOrd="0" destOrd="0" parTransId="{ED7BA9D6-C837-4ABE-A3D5-342697971219}" sibTransId="{B2C5CE60-6DB1-447F-A055-9AF45595893E}"/>
    <dgm:cxn modelId="{DC296E4E-AB6F-4EED-8693-3E1F39AD67E1}" type="presOf" srcId="{6C15FD81-E506-4CE6-8C2D-43B5A660FA15}" destId="{FDC4C807-9CCC-4210-A0C9-420E5238E2F1}" srcOrd="0" destOrd="0" presId="urn:microsoft.com/office/officeart/2005/8/layout/radial2"/>
    <dgm:cxn modelId="{D0508C93-D771-4DF3-B988-391CC72B2909}" srcId="{8E997707-0ABE-42A7-ADA8-6FA44654531C}" destId="{AED2CF59-EB19-45FA-ADFF-4435DA691D95}" srcOrd="0" destOrd="0" parTransId="{F15A4E73-5D8B-4CB3-B0B4-05F2FD2CA763}" sibTransId="{4C5DD402-7126-4501-B755-1508C5CFAD9C}"/>
    <dgm:cxn modelId="{4A88DB2B-1628-44BC-8D16-B84DFFC665C3}" type="presOf" srcId="{4D832AAF-BFD0-4565-BA85-EDF29D1C148D}" destId="{B895C3BF-EA32-4FB1-92E5-F1948A264D54}" srcOrd="0" destOrd="0" presId="urn:microsoft.com/office/officeart/2005/8/layout/radial2"/>
    <dgm:cxn modelId="{C1656F66-8C2F-49A5-BDC0-6C425A738CC1}" type="presOf" srcId="{F24A19F2-2D48-42B9-B204-DD4AAC82A41B}" destId="{4CD42C1A-FC31-4357-A5CD-EA07F63CF716}" srcOrd="0" destOrd="0" presId="urn:microsoft.com/office/officeart/2005/8/layout/radial2"/>
    <dgm:cxn modelId="{EBEF76CA-ECC2-4182-BDFE-2B3647C08701}" type="presOf" srcId="{B550AA63-EDCA-4F66-8F95-B4869199F438}" destId="{FE1F9A7B-F8BA-4E81-8491-D7869B9E180A}" srcOrd="0" destOrd="0" presId="urn:microsoft.com/office/officeart/2005/8/layout/radial2"/>
    <dgm:cxn modelId="{2DCD24F7-7F0C-4E52-8F76-1C49ABB5F4D7}" type="presOf" srcId="{F81B4A2A-6536-48F4-89CC-F982643393C8}" destId="{A28A0A47-2CFE-40AA-8403-C8F0992A3041}" srcOrd="0" destOrd="0" presId="urn:microsoft.com/office/officeart/2005/8/layout/radial2"/>
    <dgm:cxn modelId="{21C16C80-A1C8-407B-BE13-14187DE0294B}" type="presOf" srcId="{23D73F7C-47EB-4C6D-A95D-ABD725F91CCC}" destId="{1D91173D-4B39-4DD1-9628-947137A006A5}" srcOrd="0" destOrd="0" presId="urn:microsoft.com/office/officeart/2005/8/layout/radial2"/>
    <dgm:cxn modelId="{60915A0F-D057-45FD-8B20-F86EE952884D}" type="presOf" srcId="{DFF76525-C720-474D-B0A5-50B2AFE4A59C}" destId="{070A96F2-AE55-434F-90F0-195703109728}" srcOrd="0" destOrd="0" presId="urn:microsoft.com/office/officeart/2005/8/layout/radial2"/>
    <dgm:cxn modelId="{6B7785CF-A8B3-4938-B70E-0BB65F06D278}" srcId="{8F99AB3F-2CBE-4DEB-A134-1D7413C79DA6}" destId="{DFF76525-C720-474D-B0A5-50B2AFE4A59C}" srcOrd="1" destOrd="0" parTransId="{F24A19F2-2D48-42B9-B204-DD4AAC82A41B}" sibTransId="{E3C8BEC8-92B4-4617-889F-B6B6D994E0CE}"/>
    <dgm:cxn modelId="{6BADFD41-435D-4BA8-AF84-1C8850C50DF8}" type="presOf" srcId="{AED2CF59-EB19-45FA-ADFF-4435DA691D95}" destId="{33331433-EDEF-4D9E-BDD1-2D9DB3AFAF7D}" srcOrd="0" destOrd="0" presId="urn:microsoft.com/office/officeart/2005/8/layout/radial2"/>
    <dgm:cxn modelId="{590BEA92-AE4D-44E9-8E82-460E6A5971F0}" type="presOf" srcId="{7E57E731-9C71-4F1D-92AD-EA1C6058BB62}" destId="{D1B78CFE-9119-42A9-A13B-1E47EC0AC1A5}" srcOrd="0" destOrd="0" presId="urn:microsoft.com/office/officeart/2005/8/layout/radial2"/>
    <dgm:cxn modelId="{6F38C6DF-717E-4189-ACE8-4555560E9574}" type="presParOf" srcId="{3BCE7241-4D11-4BF7-969B-DB965BFCE051}" destId="{2ECF86E8-7035-4E84-BF46-54F870BF8970}" srcOrd="0" destOrd="0" presId="urn:microsoft.com/office/officeart/2005/8/layout/radial2"/>
    <dgm:cxn modelId="{5BD8A317-E371-4746-80A6-354E63980DA3}" type="presParOf" srcId="{2ECF86E8-7035-4E84-BF46-54F870BF8970}" destId="{DB8B1A09-7BBA-4926-B7DF-B29F67D694D3}" srcOrd="0" destOrd="0" presId="urn:microsoft.com/office/officeart/2005/8/layout/radial2"/>
    <dgm:cxn modelId="{BFDC787A-62C0-4BAA-9836-07FBD835AE7E}" type="presParOf" srcId="{DB8B1A09-7BBA-4926-B7DF-B29F67D694D3}" destId="{88C5708C-1EB2-4D7F-A004-BF7EFD2C4AFA}" srcOrd="0" destOrd="0" presId="urn:microsoft.com/office/officeart/2005/8/layout/radial2"/>
    <dgm:cxn modelId="{3EC8BB70-3CD5-4BB3-8EAD-47EBDAFEE41F}" type="presParOf" srcId="{DB8B1A09-7BBA-4926-B7DF-B29F67D694D3}" destId="{3D2CB3CA-5516-47DA-B22A-7BD068535D30}" srcOrd="1" destOrd="0" presId="urn:microsoft.com/office/officeart/2005/8/layout/radial2"/>
    <dgm:cxn modelId="{777B8669-60C1-4A5C-B91B-F10DA87A631A}" type="presParOf" srcId="{2ECF86E8-7035-4E84-BF46-54F870BF8970}" destId="{FE1F9A7B-F8BA-4E81-8491-D7869B9E180A}" srcOrd="1" destOrd="0" presId="urn:microsoft.com/office/officeart/2005/8/layout/radial2"/>
    <dgm:cxn modelId="{80BEC39F-4562-4720-A26E-A465D7984963}" type="presParOf" srcId="{2ECF86E8-7035-4E84-BF46-54F870BF8970}" destId="{933FF0DC-8A60-4157-81B9-8680B3E6775A}" srcOrd="2" destOrd="0" presId="urn:microsoft.com/office/officeart/2005/8/layout/radial2"/>
    <dgm:cxn modelId="{9AA487C7-2AFA-4132-9234-A609E91793DC}" type="presParOf" srcId="{933FF0DC-8A60-4157-81B9-8680B3E6775A}" destId="{D1B78CFE-9119-42A9-A13B-1E47EC0AC1A5}" srcOrd="0" destOrd="0" presId="urn:microsoft.com/office/officeart/2005/8/layout/radial2"/>
    <dgm:cxn modelId="{0638273F-698A-429E-9FCF-5FCE37DB4DA9}" type="presParOf" srcId="{933FF0DC-8A60-4157-81B9-8680B3E6775A}" destId="{4AAAC457-5D7B-49D8-ACDE-805696131D2D}" srcOrd="1" destOrd="0" presId="urn:microsoft.com/office/officeart/2005/8/layout/radial2"/>
    <dgm:cxn modelId="{3FFA40BF-EF94-44AB-89C3-EBCEE3ACC9A8}" type="presParOf" srcId="{2ECF86E8-7035-4E84-BF46-54F870BF8970}" destId="{4CD42C1A-FC31-4357-A5CD-EA07F63CF716}" srcOrd="3" destOrd="0" presId="urn:microsoft.com/office/officeart/2005/8/layout/radial2"/>
    <dgm:cxn modelId="{35EBCB5F-8FAB-4B21-8381-98C33FD5F48E}" type="presParOf" srcId="{2ECF86E8-7035-4E84-BF46-54F870BF8970}" destId="{2809A2CD-5185-4917-8AB4-6EA1DEA2FCAA}" srcOrd="4" destOrd="0" presId="urn:microsoft.com/office/officeart/2005/8/layout/radial2"/>
    <dgm:cxn modelId="{3E25F22A-EB32-4CFC-91BD-F60D932D705C}" type="presParOf" srcId="{2809A2CD-5185-4917-8AB4-6EA1DEA2FCAA}" destId="{070A96F2-AE55-434F-90F0-195703109728}" srcOrd="0" destOrd="0" presId="urn:microsoft.com/office/officeart/2005/8/layout/radial2"/>
    <dgm:cxn modelId="{93508C98-94BF-4A17-8BAF-924D878AF921}" type="presParOf" srcId="{2809A2CD-5185-4917-8AB4-6EA1DEA2FCAA}" destId="{A28A0A47-2CFE-40AA-8403-C8F0992A3041}" srcOrd="1" destOrd="0" presId="urn:microsoft.com/office/officeart/2005/8/layout/radial2"/>
    <dgm:cxn modelId="{EEF4C95F-DEF8-4787-9E19-2EE828CDAB36}" type="presParOf" srcId="{2ECF86E8-7035-4E84-BF46-54F870BF8970}" destId="{FDC4C807-9CCC-4210-A0C9-420E5238E2F1}" srcOrd="5" destOrd="0" presId="urn:microsoft.com/office/officeart/2005/8/layout/radial2"/>
    <dgm:cxn modelId="{C4A1680B-9EC2-4690-B0D6-9A0F64F17776}" type="presParOf" srcId="{2ECF86E8-7035-4E84-BF46-54F870BF8970}" destId="{EAA429DB-B27F-42BD-97ED-54538D5AC6AE}" srcOrd="6" destOrd="0" presId="urn:microsoft.com/office/officeart/2005/8/layout/radial2"/>
    <dgm:cxn modelId="{79020745-0766-49F6-914A-176F50667624}" type="presParOf" srcId="{EAA429DB-B27F-42BD-97ED-54538D5AC6AE}" destId="{1D91173D-4B39-4DD1-9628-947137A006A5}" srcOrd="0" destOrd="0" presId="urn:microsoft.com/office/officeart/2005/8/layout/radial2"/>
    <dgm:cxn modelId="{00BB7DC3-42A8-4828-AA54-B8562119F795}" type="presParOf" srcId="{EAA429DB-B27F-42BD-97ED-54538D5AC6AE}" destId="{E979C7FC-0082-49DD-AAAF-6D4DA0B30ADE}" srcOrd="1" destOrd="0" presId="urn:microsoft.com/office/officeart/2005/8/layout/radial2"/>
    <dgm:cxn modelId="{9FAA824B-138D-4181-B7A5-090C468FCF5C}" type="presParOf" srcId="{2ECF86E8-7035-4E84-BF46-54F870BF8970}" destId="{B895C3BF-EA32-4FB1-92E5-F1948A264D54}" srcOrd="7" destOrd="0" presId="urn:microsoft.com/office/officeart/2005/8/layout/radial2"/>
    <dgm:cxn modelId="{A3351E97-B3FE-48D2-B93F-42A928021F64}" type="presParOf" srcId="{2ECF86E8-7035-4E84-BF46-54F870BF8970}" destId="{6CF9E403-4E17-4F6E-868D-38CB5D4D00FE}" srcOrd="8" destOrd="0" presId="urn:microsoft.com/office/officeart/2005/8/layout/radial2"/>
    <dgm:cxn modelId="{AF98C3D0-E2CF-4C15-981B-809296643F2B}" type="presParOf" srcId="{6CF9E403-4E17-4F6E-868D-38CB5D4D00FE}" destId="{898EFF37-2508-4635-8042-0243863B260C}" srcOrd="0" destOrd="0" presId="urn:microsoft.com/office/officeart/2005/8/layout/radial2"/>
    <dgm:cxn modelId="{6D400A77-7059-4F41-895B-1B06BDCDEFDE}" type="presParOf" srcId="{6CF9E403-4E17-4F6E-868D-38CB5D4D00FE}" destId="{33331433-EDEF-4D9E-BDD1-2D9DB3AFAF7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95C3BF-EA32-4FB1-92E5-F1948A264D54}">
      <dsp:nvSpPr>
        <dsp:cNvPr id="0" name=""/>
        <dsp:cNvSpPr/>
      </dsp:nvSpPr>
      <dsp:spPr>
        <a:xfrm rot="3610716">
          <a:off x="1886847" y="3528503"/>
          <a:ext cx="908404" cy="48427"/>
        </a:xfrm>
        <a:custGeom>
          <a:avLst/>
          <a:gdLst/>
          <a:ahLst/>
          <a:cxnLst/>
          <a:rect l="0" t="0" r="0" b="0"/>
          <a:pathLst>
            <a:path>
              <a:moveTo>
                <a:pt x="0" y="24213"/>
              </a:moveTo>
              <a:lnTo>
                <a:pt x="908404" y="24213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C4C807-9CCC-4210-A0C9-420E5238E2F1}">
      <dsp:nvSpPr>
        <dsp:cNvPr id="0" name=""/>
        <dsp:cNvSpPr/>
      </dsp:nvSpPr>
      <dsp:spPr>
        <a:xfrm rot="1312486">
          <a:off x="2356094" y="2883127"/>
          <a:ext cx="637153" cy="48427"/>
        </a:xfrm>
        <a:custGeom>
          <a:avLst/>
          <a:gdLst/>
          <a:ahLst/>
          <a:cxnLst/>
          <a:rect l="0" t="0" r="0" b="0"/>
          <a:pathLst>
            <a:path>
              <a:moveTo>
                <a:pt x="0" y="24213"/>
              </a:moveTo>
              <a:lnTo>
                <a:pt x="637153" y="24213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D42C1A-FC31-4357-A5CD-EA07F63CF716}">
      <dsp:nvSpPr>
        <dsp:cNvPr id="0" name=""/>
        <dsp:cNvSpPr/>
      </dsp:nvSpPr>
      <dsp:spPr>
        <a:xfrm rot="20287514">
          <a:off x="2356094" y="2149323"/>
          <a:ext cx="637153" cy="48427"/>
        </a:xfrm>
        <a:custGeom>
          <a:avLst/>
          <a:gdLst/>
          <a:ahLst/>
          <a:cxnLst/>
          <a:rect l="0" t="0" r="0" b="0"/>
          <a:pathLst>
            <a:path>
              <a:moveTo>
                <a:pt x="0" y="24213"/>
              </a:moveTo>
              <a:lnTo>
                <a:pt x="637153" y="24213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1F9A7B-F8BA-4E81-8491-D7869B9E180A}">
      <dsp:nvSpPr>
        <dsp:cNvPr id="0" name=""/>
        <dsp:cNvSpPr/>
      </dsp:nvSpPr>
      <dsp:spPr>
        <a:xfrm rot="17917148">
          <a:off x="1913321" y="1586609"/>
          <a:ext cx="709469" cy="48427"/>
        </a:xfrm>
        <a:custGeom>
          <a:avLst/>
          <a:gdLst/>
          <a:ahLst/>
          <a:cxnLst/>
          <a:rect l="0" t="0" r="0" b="0"/>
          <a:pathLst>
            <a:path>
              <a:moveTo>
                <a:pt x="0" y="24213"/>
              </a:moveTo>
              <a:lnTo>
                <a:pt x="709469" y="24213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CB3CA-5516-47DA-B22A-7BD068535D30}">
      <dsp:nvSpPr>
        <dsp:cNvPr id="0" name=""/>
        <dsp:cNvSpPr/>
      </dsp:nvSpPr>
      <dsp:spPr>
        <a:xfrm>
          <a:off x="877637" y="1657266"/>
          <a:ext cx="1766346" cy="176634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B78CFE-9119-42A9-A13B-1E47EC0AC1A5}">
      <dsp:nvSpPr>
        <dsp:cNvPr id="0" name=""/>
        <dsp:cNvSpPr/>
      </dsp:nvSpPr>
      <dsp:spPr>
        <a:xfrm>
          <a:off x="2249128" y="-142343"/>
          <a:ext cx="1059807" cy="1633428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巡</a:t>
          </a:r>
          <a:endParaRPr lang="zh-TW" sz="45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2404333" y="96867"/>
        <a:ext cx="749397" cy="1155008"/>
      </dsp:txXfrm>
    </dsp:sp>
    <dsp:sp modelId="{4AAAC457-5D7B-49D8-ACDE-805696131D2D}">
      <dsp:nvSpPr>
        <dsp:cNvPr id="0" name=""/>
        <dsp:cNvSpPr/>
      </dsp:nvSpPr>
      <dsp:spPr>
        <a:xfrm>
          <a:off x="3414917" y="-142343"/>
          <a:ext cx="1589711" cy="1633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文鼎中仿" panose="020B0609010101010101" pitchFamily="49" charset="-120"/>
              <a:ea typeface="文鼎中仿" panose="020B0609010101010101" pitchFamily="49" charset="-120"/>
            </a:rPr>
            <a:t>巡檢容器</a:t>
          </a:r>
          <a:endParaRPr lang="zh-TW" sz="3500" kern="1200" dirty="0">
            <a:solidFill>
              <a:schemeClr val="tx1">
                <a:lumMod val="95000"/>
                <a:lumOff val="5000"/>
              </a:schemeClr>
            </a:solidFill>
            <a:latin typeface="文鼎中仿" panose="020B0609010101010101" pitchFamily="49" charset="-120"/>
            <a:ea typeface="文鼎中仿" panose="020B0609010101010101" pitchFamily="49" charset="-120"/>
          </a:endParaRPr>
        </a:p>
      </dsp:txBody>
      <dsp:txXfrm>
        <a:off x="3414917" y="-142343"/>
        <a:ext cx="1589711" cy="1633428"/>
      </dsp:txXfrm>
    </dsp:sp>
    <dsp:sp modelId="{070A96F2-AE55-434F-90F0-195703109728}">
      <dsp:nvSpPr>
        <dsp:cNvPr id="0" name=""/>
        <dsp:cNvSpPr/>
      </dsp:nvSpPr>
      <dsp:spPr>
        <a:xfrm>
          <a:off x="2932157" y="1327506"/>
          <a:ext cx="1059807" cy="1059807"/>
        </a:xfrm>
        <a:prstGeom prst="ellipse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倒</a:t>
          </a:r>
          <a:endParaRPr lang="zh-TW" sz="4500" kern="1200" dirty="0">
            <a:solidFill>
              <a:schemeClr val="accent4">
                <a:lumMod val="60000"/>
                <a:lumOff val="40000"/>
              </a:schemeClr>
            </a:solidFill>
          </a:endParaRPr>
        </a:p>
      </dsp:txBody>
      <dsp:txXfrm>
        <a:off x="3087362" y="1482711"/>
        <a:ext cx="749397" cy="749397"/>
      </dsp:txXfrm>
    </dsp:sp>
    <dsp:sp modelId="{A28A0A47-2CFE-40AA-8403-C8F0992A3041}">
      <dsp:nvSpPr>
        <dsp:cNvPr id="0" name=""/>
        <dsp:cNvSpPr/>
      </dsp:nvSpPr>
      <dsp:spPr>
        <a:xfrm>
          <a:off x="4097946" y="1327506"/>
          <a:ext cx="1589711" cy="10598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solidFill>
                <a:schemeClr val="accent4">
                  <a:lumMod val="60000"/>
                  <a:lumOff val="40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倒掉積水</a:t>
          </a:r>
          <a:endParaRPr lang="zh-TW" sz="3500" kern="1200" dirty="0">
            <a:solidFill>
              <a:schemeClr val="accent4">
                <a:lumMod val="60000"/>
                <a:lumOff val="40000"/>
              </a:schemeClr>
            </a:solidFill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4097946" y="1327506"/>
        <a:ext cx="1589711" cy="1059807"/>
      </dsp:txXfrm>
    </dsp:sp>
    <dsp:sp modelId="{1D91173D-4B39-4DD1-9628-947137A006A5}">
      <dsp:nvSpPr>
        <dsp:cNvPr id="0" name=""/>
        <dsp:cNvSpPr/>
      </dsp:nvSpPr>
      <dsp:spPr>
        <a:xfrm>
          <a:off x="2932157" y="2693563"/>
          <a:ext cx="1059807" cy="1059807"/>
        </a:xfrm>
        <a:prstGeom prst="ellipse">
          <a:avLst/>
        </a:prstGeom>
        <a:solidFill>
          <a:srgbClr val="FFCCCC"/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dirty="0" smtClean="0">
              <a:solidFill>
                <a:srgbClr val="FF99CC"/>
              </a:solidFill>
            </a:rPr>
            <a:t>清</a:t>
          </a:r>
          <a:endParaRPr lang="zh-TW" sz="4500" kern="1200" dirty="0">
            <a:solidFill>
              <a:srgbClr val="FF99CC"/>
            </a:solidFill>
          </a:endParaRPr>
        </a:p>
      </dsp:txBody>
      <dsp:txXfrm>
        <a:off x="3087362" y="2848768"/>
        <a:ext cx="749397" cy="749397"/>
      </dsp:txXfrm>
    </dsp:sp>
    <dsp:sp modelId="{E979C7FC-0082-49DD-AAAF-6D4DA0B30ADE}">
      <dsp:nvSpPr>
        <dsp:cNvPr id="0" name=""/>
        <dsp:cNvSpPr/>
      </dsp:nvSpPr>
      <dsp:spPr>
        <a:xfrm>
          <a:off x="4097946" y="2693563"/>
          <a:ext cx="1589711" cy="10598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solidFill>
                <a:srgbClr val="FF99CC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rPr>
            <a:t>清潔容器</a:t>
          </a:r>
          <a:endParaRPr lang="zh-TW" sz="3500" kern="1200" dirty="0">
            <a:solidFill>
              <a:srgbClr val="FF99CC"/>
            </a:solidFill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4097946" y="2693563"/>
        <a:ext cx="1589711" cy="1059807"/>
      </dsp:txXfrm>
    </dsp:sp>
    <dsp:sp modelId="{898EFF37-2508-4635-8042-0243863B260C}">
      <dsp:nvSpPr>
        <dsp:cNvPr id="0" name=""/>
        <dsp:cNvSpPr/>
      </dsp:nvSpPr>
      <dsp:spPr>
        <a:xfrm>
          <a:off x="2300540" y="3876604"/>
          <a:ext cx="1059807" cy="10598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dirty="0" smtClean="0">
              <a:solidFill>
                <a:schemeClr val="accent1">
                  <a:lumMod val="60000"/>
                  <a:lumOff val="40000"/>
                </a:schemeClr>
              </a:solidFill>
            </a:rPr>
            <a:t>刷</a:t>
          </a:r>
          <a:endParaRPr lang="zh-TW" sz="4500" kern="1200" dirty="0">
            <a:solidFill>
              <a:schemeClr val="accent1">
                <a:lumMod val="60000"/>
                <a:lumOff val="40000"/>
              </a:schemeClr>
            </a:solidFill>
          </a:endParaRPr>
        </a:p>
      </dsp:txBody>
      <dsp:txXfrm>
        <a:off x="2455745" y="4031809"/>
        <a:ext cx="749397" cy="749397"/>
      </dsp:txXfrm>
    </dsp:sp>
    <dsp:sp modelId="{33331433-EDEF-4D9E-BDD1-2D9DB3AFAF7D}">
      <dsp:nvSpPr>
        <dsp:cNvPr id="0" name=""/>
        <dsp:cNvSpPr/>
      </dsp:nvSpPr>
      <dsp:spPr>
        <a:xfrm>
          <a:off x="3466328" y="3876604"/>
          <a:ext cx="1589711" cy="10598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zh-TW" sz="3500" kern="1200" dirty="0" smtClean="0">
              <a:solidFill>
                <a:schemeClr val="accent1">
                  <a:lumMod val="75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刷除蟲</a:t>
          </a:r>
          <a:r>
            <a:rPr lang="zh-TW" altLang="en-US" sz="3500" kern="1200" dirty="0" smtClean="0">
              <a:solidFill>
                <a:schemeClr val="accent1">
                  <a:lumMod val="75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卵</a:t>
          </a:r>
          <a:endParaRPr lang="zh-TW" sz="3500" kern="1200" dirty="0">
            <a:solidFill>
              <a:schemeClr val="accent1">
                <a:lumMod val="75000"/>
              </a:schemeClr>
            </a:solidFill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3466328" y="3876604"/>
        <a:ext cx="1589711" cy="10598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456099" y="2763532"/>
            <a:ext cx="4885509" cy="3389074"/>
          </a:xfrm>
          <a:prstGeom prst="noSmoking">
            <a:avLst>
              <a:gd name="adj" fmla="val 1218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8314" l="0" r="9377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1029" y="2467231"/>
            <a:ext cx="2661342" cy="213677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837" b="98314" l="0" r="9377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6099" y="4189583"/>
            <a:ext cx="2142309" cy="172283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8314" l="0" r="9377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0010" y="4517627"/>
            <a:ext cx="1838383" cy="1394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801031415"/>
              </p:ext>
            </p:extLst>
          </p:nvPr>
        </p:nvGraphicFramePr>
        <p:xfrm>
          <a:off x="2030064" y="1867990"/>
          <a:ext cx="6565295" cy="47940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7184573" y="5669280"/>
            <a:ext cx="2168434" cy="118872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衛福部疾管</a:t>
            </a:r>
            <a:r>
              <a:rPr lang="zh-TW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署</a:t>
            </a:r>
            <a:endParaRPr lang="zh-TW" altLang="en-US" sz="2000" dirty="0">
              <a:solidFill>
                <a:schemeClr val="tx1">
                  <a:lumMod val="95000"/>
                  <a:lumOff val="5000"/>
                </a:schemeClr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654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文鼎中仿</vt:lpstr>
      <vt:lpstr>文鼎中鋼筆行楷</vt:lpstr>
      <vt:lpstr>文鼎細鋼筆行楷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2019-10-21T03:56:57Z</dcterms:modified>
</cp:coreProperties>
</file>