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99CC"/>
    <a:srgbClr val="FF6699"/>
    <a:srgbClr val="FF33CC"/>
    <a:srgbClr val="FF0066"/>
    <a:srgbClr val="3399FF"/>
    <a:srgbClr val="9999FF"/>
    <a:srgbClr val="FF9900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A05795-5EE2-47D9-AA96-C34F5C4194E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962127A-6058-4629-A323-19F35CB8848B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2F79DB2-2C41-4C21-9CD6-67DD223B946C}" type="parTrans" cxnId="{F513A730-8512-4E19-B9C0-7EA0EE31D132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7FB26A2-D758-4D00-AFA9-EE404844F5D6}" type="sibTrans" cxnId="{F513A730-8512-4E19-B9C0-7EA0EE31D132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EC2C72E-333D-479B-9E70-F3A99F96079B}">
      <dgm:prSet/>
      <dgm:spPr/>
      <dgm:t>
        <a:bodyPr/>
        <a:lstStyle/>
        <a:p>
          <a:pPr rtl="0"/>
          <a:r>
            <a:rPr lang="zh-TW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805AB2D-F51E-4012-8799-AFB43AE09BB7}" type="parTrans" cxnId="{7C1054F3-C96E-4591-8E9A-8142A948A9B4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AE4A627-94C2-4AE9-8453-1B2100840993}" type="sibTrans" cxnId="{7C1054F3-C96E-4591-8E9A-8142A948A9B4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5A6E76F-A15C-4B03-9F29-1A87D4ACCC42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8BC9340-2962-4BBC-94F0-3632B73A1977}" type="parTrans" cxnId="{B808EDF6-FD49-46DC-A18C-420449E8642B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0825A08-2B9F-45A7-A355-440886380471}" type="sibTrans" cxnId="{B808EDF6-FD49-46DC-A18C-420449E8642B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08E2A6F-F83B-4510-861C-23B90E31FFC5}">
      <dgm:prSet/>
      <dgm:spPr/>
      <dgm:t>
        <a:bodyPr/>
        <a:lstStyle/>
        <a:p>
          <a:pPr rtl="0"/>
          <a:r>
            <a:rPr lang="zh-TW" dirty="0" smtClean="0">
              <a:solidFill>
                <a:srgbClr val="FF99C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solidFill>
              <a:srgbClr val="FF99C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2D5B420-1366-43DA-B05C-981CC57677BD}" type="parTrans" cxnId="{5DF44089-1CC0-48FD-AE18-7D189E1250A8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CB41DA6-E628-4AAC-B7C4-23A98FBD45BA}" type="sibTrans" cxnId="{5DF44089-1CC0-48FD-AE18-7D189E1250A8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77B446C-9DA2-48C3-99C7-E973893DF3AC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A3152CC-D99A-445E-845B-5B06C9A3218C}" type="parTrans" cxnId="{C8057955-3FD4-4C40-B204-7202DCFDB0EC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FC6CBC6-77A7-49E4-AA52-26658F9893A3}" type="sibTrans" cxnId="{C8057955-3FD4-4C40-B204-7202DCFDB0EC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AA488B8-38D0-4913-9A07-8FF8E595E22F}">
      <dgm:prSet/>
      <dgm:spPr/>
      <dgm:t>
        <a:bodyPr/>
        <a:lstStyle/>
        <a:p>
          <a:pPr rtl="0"/>
          <a:r>
            <a:rPr lang="zh-TW" dirty="0" smtClean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solidFill>
              <a:srgbClr val="FF00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0E95129-22A1-42FB-825E-C1EB72ECDD14}" type="parTrans" cxnId="{B489BDA1-52DA-4194-9F97-E32594F71EF8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676C681-63F0-454F-874F-CA7A82A75274}" type="sibTrans" cxnId="{B489BDA1-52DA-4194-9F97-E32594F71EF8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7B06B76-CBC7-4668-8F3B-FCE50E1745A5}">
      <dgm:prSet/>
      <dgm:spPr>
        <a:solidFill>
          <a:schemeClr val="accent4"/>
        </a:solidFill>
      </dgm:spPr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42F10DE-324F-4EB2-8505-1B5689B96769}" type="parTrans" cxnId="{C65EDD4C-7124-4DC2-96D9-D6EDE57FE08F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EC6C4CB-E4FC-406D-B644-7026CC8A04E7}" type="sibTrans" cxnId="{C65EDD4C-7124-4DC2-96D9-D6EDE57FE08F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84B379A-B83E-4A64-AB46-70DEC7FC7BF3}">
      <dgm:prSet/>
      <dgm:spPr/>
      <dgm:t>
        <a:bodyPr/>
        <a:lstStyle/>
        <a:p>
          <a:pPr rtl="0"/>
          <a:r>
            <a:rPr lang="zh-TW" dirty="0" smtClean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solidFill>
              <a:srgbClr val="7030A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21EE300-9D68-4158-B1DB-AE5229063E8E}" type="parTrans" cxnId="{20BEF434-5ED4-4040-90AD-1FDA6116C4CA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2743298-2933-4965-9D12-C7753EA9DF37}" type="sibTrans" cxnId="{20BEF434-5ED4-4040-90AD-1FDA6116C4CA}">
      <dgm:prSet/>
      <dgm:spPr/>
      <dgm:t>
        <a:bodyPr/>
        <a:lstStyle/>
        <a:p>
          <a:endParaRPr lang="zh-TW" altLang="en-US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99D0F81-7B1A-416A-B940-6748607009F2}" type="pres">
      <dgm:prSet presAssocID="{CFA05795-5EE2-47D9-AA96-C34F5C4194E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B7B666-DAB7-468D-8BE4-C247A54DAC44}" type="pres">
      <dgm:prSet presAssocID="{CFA05795-5EE2-47D9-AA96-C34F5C4194E5}" presName="cycle" presStyleCnt="0"/>
      <dgm:spPr/>
    </dgm:pt>
    <dgm:pt modelId="{D933C251-9DD9-4FD9-940B-328C9420F15B}" type="pres">
      <dgm:prSet presAssocID="{CFA05795-5EE2-47D9-AA96-C34F5C4194E5}" presName="centerShape" presStyleCnt="0"/>
      <dgm:spPr/>
    </dgm:pt>
    <dgm:pt modelId="{649C5470-F3BC-4873-8055-9E1A867DF76A}" type="pres">
      <dgm:prSet presAssocID="{CFA05795-5EE2-47D9-AA96-C34F5C4194E5}" presName="connSite" presStyleLbl="node1" presStyleIdx="0" presStyleCnt="5"/>
      <dgm:spPr/>
    </dgm:pt>
    <dgm:pt modelId="{2B4AD204-2DB5-46ED-B2FB-5AA174EE811E}" type="pres">
      <dgm:prSet presAssocID="{CFA05795-5EE2-47D9-AA96-C34F5C4194E5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1F02157-27BD-49CA-B23C-5E7D27D68740}" type="pres">
      <dgm:prSet presAssocID="{F2F79DB2-2C41-4C21-9CD6-67DD223B946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A65435C-CC12-4DF8-BB8B-EF0B19FC5543}" type="pres">
      <dgm:prSet presAssocID="{A962127A-6058-4629-A323-19F35CB8848B}" presName="node" presStyleCnt="0"/>
      <dgm:spPr/>
    </dgm:pt>
    <dgm:pt modelId="{213C0688-F51F-4335-A38B-C4D97BB174BD}" type="pres">
      <dgm:prSet presAssocID="{A962127A-6058-4629-A323-19F35CB8848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4BE543-28A9-4274-A6B8-DA5B745E4BEA}" type="pres">
      <dgm:prSet presAssocID="{A962127A-6058-4629-A323-19F35CB8848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5A438A-6752-4FA9-880B-EA4B407EA65D}" type="pres">
      <dgm:prSet presAssocID="{08BC9340-2962-4BBC-94F0-3632B73A197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D551F7CE-A40E-460C-85FD-D11953DB11D2}" type="pres">
      <dgm:prSet presAssocID="{05A6E76F-A15C-4B03-9F29-1A87D4ACCC42}" presName="node" presStyleCnt="0"/>
      <dgm:spPr/>
    </dgm:pt>
    <dgm:pt modelId="{83B4293C-4C19-4B7D-A87F-DACCC80BE112}" type="pres">
      <dgm:prSet presAssocID="{05A6E76F-A15C-4B03-9F29-1A87D4ACCC4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00B00A-54FF-49BE-BFBA-C5E6F5CAF036}" type="pres">
      <dgm:prSet presAssocID="{05A6E76F-A15C-4B03-9F29-1A87D4ACCC4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051EC0-912B-417F-AA08-A030C9EDAB36}" type="pres">
      <dgm:prSet presAssocID="{FA3152CC-D99A-445E-845B-5B06C9A3218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345640B-45D1-4EE2-B3B0-82B259271B12}" type="pres">
      <dgm:prSet presAssocID="{777B446C-9DA2-48C3-99C7-E973893DF3AC}" presName="node" presStyleCnt="0"/>
      <dgm:spPr/>
    </dgm:pt>
    <dgm:pt modelId="{8F2D97A0-EE0C-4215-BB68-D6A253025F58}" type="pres">
      <dgm:prSet presAssocID="{777B446C-9DA2-48C3-99C7-E973893DF3A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33248A-E296-406C-9DE9-F7F9C9AA8BC1}" type="pres">
      <dgm:prSet presAssocID="{777B446C-9DA2-48C3-99C7-E973893DF3A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39C996-E605-45AE-8A66-B933B71ACB71}" type="pres">
      <dgm:prSet presAssocID="{142F10DE-324F-4EB2-8505-1B5689B9676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9F2327A-2827-46E9-8326-A3F51F0A49D9}" type="pres">
      <dgm:prSet presAssocID="{47B06B76-CBC7-4668-8F3B-FCE50E1745A5}" presName="node" presStyleCnt="0"/>
      <dgm:spPr/>
    </dgm:pt>
    <dgm:pt modelId="{9689FBDF-1ED6-4D28-949C-265B1135DD5C}" type="pres">
      <dgm:prSet presAssocID="{47B06B76-CBC7-4668-8F3B-FCE50E1745A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EB6F70-9EB6-4946-9120-CB6212F940AF}" type="pres">
      <dgm:prSet presAssocID="{47B06B76-CBC7-4668-8F3B-FCE50E1745A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8057955-3FD4-4C40-B204-7202DCFDB0EC}" srcId="{CFA05795-5EE2-47D9-AA96-C34F5C4194E5}" destId="{777B446C-9DA2-48C3-99C7-E973893DF3AC}" srcOrd="2" destOrd="0" parTransId="{FA3152CC-D99A-445E-845B-5B06C9A3218C}" sibTransId="{0FC6CBC6-77A7-49E4-AA52-26658F9893A3}"/>
    <dgm:cxn modelId="{455F2211-F23E-4F0B-A166-233F6DCE707E}" type="presOf" srcId="{FA3152CC-D99A-445E-845B-5B06C9A3218C}" destId="{42051EC0-912B-417F-AA08-A030C9EDAB36}" srcOrd="0" destOrd="0" presId="urn:microsoft.com/office/officeart/2005/8/layout/radial2"/>
    <dgm:cxn modelId="{4EEF31C1-6DF2-43A6-B6D7-6E6B82E36EDB}" type="presOf" srcId="{142F10DE-324F-4EB2-8505-1B5689B96769}" destId="{E939C996-E605-45AE-8A66-B933B71ACB71}" srcOrd="0" destOrd="0" presId="urn:microsoft.com/office/officeart/2005/8/layout/radial2"/>
    <dgm:cxn modelId="{7C1054F3-C96E-4591-8E9A-8142A948A9B4}" srcId="{A962127A-6058-4629-A323-19F35CB8848B}" destId="{8EC2C72E-333D-479B-9E70-F3A99F96079B}" srcOrd="0" destOrd="0" parTransId="{2805AB2D-F51E-4012-8799-AFB43AE09BB7}" sibTransId="{9AE4A627-94C2-4AE9-8453-1B2100840993}"/>
    <dgm:cxn modelId="{9B9BA819-B03C-4665-A70B-CD74F88EC768}" type="presOf" srcId="{777B446C-9DA2-48C3-99C7-E973893DF3AC}" destId="{8F2D97A0-EE0C-4215-BB68-D6A253025F58}" srcOrd="0" destOrd="0" presId="urn:microsoft.com/office/officeart/2005/8/layout/radial2"/>
    <dgm:cxn modelId="{AEFACAA2-B3B1-4F43-88A8-CBFAC93E6A61}" type="presOf" srcId="{08BC9340-2962-4BBC-94F0-3632B73A1977}" destId="{FF5A438A-6752-4FA9-880B-EA4B407EA65D}" srcOrd="0" destOrd="0" presId="urn:microsoft.com/office/officeart/2005/8/layout/radial2"/>
    <dgm:cxn modelId="{B704F493-3F68-4E22-8818-AB18B92DDD11}" type="presOf" srcId="{CFA05795-5EE2-47D9-AA96-C34F5C4194E5}" destId="{999D0F81-7B1A-416A-B940-6748607009F2}" srcOrd="0" destOrd="0" presId="urn:microsoft.com/office/officeart/2005/8/layout/radial2"/>
    <dgm:cxn modelId="{F924F31E-19CB-407C-BDA8-F6760AD8D67E}" type="presOf" srcId="{CAA488B8-38D0-4913-9A07-8FF8E595E22F}" destId="{E533248A-E296-406C-9DE9-F7F9C9AA8BC1}" srcOrd="0" destOrd="0" presId="urn:microsoft.com/office/officeart/2005/8/layout/radial2"/>
    <dgm:cxn modelId="{C98B7C1A-5A6B-4166-949C-CAA526FAD882}" type="presOf" srcId="{05A6E76F-A15C-4B03-9F29-1A87D4ACCC42}" destId="{83B4293C-4C19-4B7D-A87F-DACCC80BE112}" srcOrd="0" destOrd="0" presId="urn:microsoft.com/office/officeart/2005/8/layout/radial2"/>
    <dgm:cxn modelId="{B489BDA1-52DA-4194-9F97-E32594F71EF8}" srcId="{777B446C-9DA2-48C3-99C7-E973893DF3AC}" destId="{CAA488B8-38D0-4913-9A07-8FF8E595E22F}" srcOrd="0" destOrd="0" parTransId="{E0E95129-22A1-42FB-825E-C1EB72ECDD14}" sibTransId="{7676C681-63F0-454F-874F-CA7A82A75274}"/>
    <dgm:cxn modelId="{17B5C1A1-90EA-4283-A766-EF22B735AEE6}" type="presOf" srcId="{A962127A-6058-4629-A323-19F35CB8848B}" destId="{213C0688-F51F-4335-A38B-C4D97BB174BD}" srcOrd="0" destOrd="0" presId="urn:microsoft.com/office/officeart/2005/8/layout/radial2"/>
    <dgm:cxn modelId="{44CE0709-9F81-44E0-AF52-3C9E07C79D86}" type="presOf" srcId="{584B379A-B83E-4A64-AB46-70DEC7FC7BF3}" destId="{70EB6F70-9EB6-4946-9120-CB6212F940AF}" srcOrd="0" destOrd="0" presId="urn:microsoft.com/office/officeart/2005/8/layout/radial2"/>
    <dgm:cxn modelId="{C65EDD4C-7124-4DC2-96D9-D6EDE57FE08F}" srcId="{CFA05795-5EE2-47D9-AA96-C34F5C4194E5}" destId="{47B06B76-CBC7-4668-8F3B-FCE50E1745A5}" srcOrd="3" destOrd="0" parTransId="{142F10DE-324F-4EB2-8505-1B5689B96769}" sibTransId="{9EC6C4CB-E4FC-406D-B644-7026CC8A04E7}"/>
    <dgm:cxn modelId="{3BB9D2F5-8F93-493F-9962-C920392BC1B8}" type="presOf" srcId="{8EC2C72E-333D-479B-9E70-F3A99F96079B}" destId="{CC4BE543-28A9-4274-A6B8-DA5B745E4BEA}" srcOrd="0" destOrd="0" presId="urn:microsoft.com/office/officeart/2005/8/layout/radial2"/>
    <dgm:cxn modelId="{B808EDF6-FD49-46DC-A18C-420449E8642B}" srcId="{CFA05795-5EE2-47D9-AA96-C34F5C4194E5}" destId="{05A6E76F-A15C-4B03-9F29-1A87D4ACCC42}" srcOrd="1" destOrd="0" parTransId="{08BC9340-2962-4BBC-94F0-3632B73A1977}" sibTransId="{10825A08-2B9F-45A7-A355-440886380471}"/>
    <dgm:cxn modelId="{20BEF434-5ED4-4040-90AD-1FDA6116C4CA}" srcId="{47B06B76-CBC7-4668-8F3B-FCE50E1745A5}" destId="{584B379A-B83E-4A64-AB46-70DEC7FC7BF3}" srcOrd="0" destOrd="0" parTransId="{421EE300-9D68-4158-B1DB-AE5229063E8E}" sibTransId="{D2743298-2933-4965-9D12-C7753EA9DF37}"/>
    <dgm:cxn modelId="{F513A730-8512-4E19-B9C0-7EA0EE31D132}" srcId="{CFA05795-5EE2-47D9-AA96-C34F5C4194E5}" destId="{A962127A-6058-4629-A323-19F35CB8848B}" srcOrd="0" destOrd="0" parTransId="{F2F79DB2-2C41-4C21-9CD6-67DD223B946C}" sibTransId="{F7FB26A2-D758-4D00-AFA9-EE404844F5D6}"/>
    <dgm:cxn modelId="{40D9EA72-6F1B-44CD-8510-919535D13D44}" type="presOf" srcId="{F2F79DB2-2C41-4C21-9CD6-67DD223B946C}" destId="{B1F02157-27BD-49CA-B23C-5E7D27D68740}" srcOrd="0" destOrd="0" presId="urn:microsoft.com/office/officeart/2005/8/layout/radial2"/>
    <dgm:cxn modelId="{75C01C9E-B46D-4FE9-BC12-D3FE653E1DF7}" type="presOf" srcId="{608E2A6F-F83B-4510-861C-23B90E31FFC5}" destId="{4900B00A-54FF-49BE-BFBA-C5E6F5CAF036}" srcOrd="0" destOrd="0" presId="urn:microsoft.com/office/officeart/2005/8/layout/radial2"/>
    <dgm:cxn modelId="{5DF44089-1CC0-48FD-AE18-7D189E1250A8}" srcId="{05A6E76F-A15C-4B03-9F29-1A87D4ACCC42}" destId="{608E2A6F-F83B-4510-861C-23B90E31FFC5}" srcOrd="0" destOrd="0" parTransId="{C2D5B420-1366-43DA-B05C-981CC57677BD}" sibTransId="{3CB41DA6-E628-4AAC-B7C4-23A98FBD45BA}"/>
    <dgm:cxn modelId="{0E6C2EDE-4432-4019-8E8D-FD0BA87635A5}" type="presOf" srcId="{47B06B76-CBC7-4668-8F3B-FCE50E1745A5}" destId="{9689FBDF-1ED6-4D28-949C-265B1135DD5C}" srcOrd="0" destOrd="0" presId="urn:microsoft.com/office/officeart/2005/8/layout/radial2"/>
    <dgm:cxn modelId="{13D3ED71-9B2E-4F61-A343-C516677232D6}" type="presParOf" srcId="{999D0F81-7B1A-416A-B940-6748607009F2}" destId="{53B7B666-DAB7-468D-8BE4-C247A54DAC44}" srcOrd="0" destOrd="0" presId="urn:microsoft.com/office/officeart/2005/8/layout/radial2"/>
    <dgm:cxn modelId="{06A54186-66F8-4626-BDFA-854E87BB4AA0}" type="presParOf" srcId="{53B7B666-DAB7-468D-8BE4-C247A54DAC44}" destId="{D933C251-9DD9-4FD9-940B-328C9420F15B}" srcOrd="0" destOrd="0" presId="urn:microsoft.com/office/officeart/2005/8/layout/radial2"/>
    <dgm:cxn modelId="{C86F0739-0767-42DD-93CE-7DD4ACC90DB8}" type="presParOf" srcId="{D933C251-9DD9-4FD9-940B-328C9420F15B}" destId="{649C5470-F3BC-4873-8055-9E1A867DF76A}" srcOrd="0" destOrd="0" presId="urn:microsoft.com/office/officeart/2005/8/layout/radial2"/>
    <dgm:cxn modelId="{E370DE23-E526-45E5-A2B1-CD10FEA3B6BC}" type="presParOf" srcId="{D933C251-9DD9-4FD9-940B-328C9420F15B}" destId="{2B4AD204-2DB5-46ED-B2FB-5AA174EE811E}" srcOrd="1" destOrd="0" presId="urn:microsoft.com/office/officeart/2005/8/layout/radial2"/>
    <dgm:cxn modelId="{1C17216D-5635-4A6D-85C9-D93D7074EB1C}" type="presParOf" srcId="{53B7B666-DAB7-468D-8BE4-C247A54DAC44}" destId="{B1F02157-27BD-49CA-B23C-5E7D27D68740}" srcOrd="1" destOrd="0" presId="urn:microsoft.com/office/officeart/2005/8/layout/radial2"/>
    <dgm:cxn modelId="{8B41EAA8-5EBF-42B1-AF8E-FFE74CA6F091}" type="presParOf" srcId="{53B7B666-DAB7-468D-8BE4-C247A54DAC44}" destId="{FA65435C-CC12-4DF8-BB8B-EF0B19FC5543}" srcOrd="2" destOrd="0" presId="urn:microsoft.com/office/officeart/2005/8/layout/radial2"/>
    <dgm:cxn modelId="{63D514B1-C329-4614-B896-CBA93430D19D}" type="presParOf" srcId="{FA65435C-CC12-4DF8-BB8B-EF0B19FC5543}" destId="{213C0688-F51F-4335-A38B-C4D97BB174BD}" srcOrd="0" destOrd="0" presId="urn:microsoft.com/office/officeart/2005/8/layout/radial2"/>
    <dgm:cxn modelId="{DC535C6E-A05D-4CC1-B10F-CBEA9F041D9C}" type="presParOf" srcId="{FA65435C-CC12-4DF8-BB8B-EF0B19FC5543}" destId="{CC4BE543-28A9-4274-A6B8-DA5B745E4BEA}" srcOrd="1" destOrd="0" presId="urn:microsoft.com/office/officeart/2005/8/layout/radial2"/>
    <dgm:cxn modelId="{E3CB09E7-934C-4582-9128-1616FFD71DB7}" type="presParOf" srcId="{53B7B666-DAB7-468D-8BE4-C247A54DAC44}" destId="{FF5A438A-6752-4FA9-880B-EA4B407EA65D}" srcOrd="3" destOrd="0" presId="urn:microsoft.com/office/officeart/2005/8/layout/radial2"/>
    <dgm:cxn modelId="{228472D5-AF8C-4C02-824F-8D6B037C8E34}" type="presParOf" srcId="{53B7B666-DAB7-468D-8BE4-C247A54DAC44}" destId="{D551F7CE-A40E-460C-85FD-D11953DB11D2}" srcOrd="4" destOrd="0" presId="urn:microsoft.com/office/officeart/2005/8/layout/radial2"/>
    <dgm:cxn modelId="{BAFBCEAF-C797-4E77-AC65-5D23BBA90BEA}" type="presParOf" srcId="{D551F7CE-A40E-460C-85FD-D11953DB11D2}" destId="{83B4293C-4C19-4B7D-A87F-DACCC80BE112}" srcOrd="0" destOrd="0" presId="urn:microsoft.com/office/officeart/2005/8/layout/radial2"/>
    <dgm:cxn modelId="{7BCF402A-E838-4E49-BB47-F6A0CB90B380}" type="presParOf" srcId="{D551F7CE-A40E-460C-85FD-D11953DB11D2}" destId="{4900B00A-54FF-49BE-BFBA-C5E6F5CAF036}" srcOrd="1" destOrd="0" presId="urn:microsoft.com/office/officeart/2005/8/layout/radial2"/>
    <dgm:cxn modelId="{5BD67BAB-6149-4811-8D9D-95E9DF031777}" type="presParOf" srcId="{53B7B666-DAB7-468D-8BE4-C247A54DAC44}" destId="{42051EC0-912B-417F-AA08-A030C9EDAB36}" srcOrd="5" destOrd="0" presId="urn:microsoft.com/office/officeart/2005/8/layout/radial2"/>
    <dgm:cxn modelId="{D8FFA2B2-CE9E-48CD-B1C8-85883C50CBC8}" type="presParOf" srcId="{53B7B666-DAB7-468D-8BE4-C247A54DAC44}" destId="{A345640B-45D1-4EE2-B3B0-82B259271B12}" srcOrd="6" destOrd="0" presId="urn:microsoft.com/office/officeart/2005/8/layout/radial2"/>
    <dgm:cxn modelId="{872DF897-9DE4-4E28-ACE7-D40498146B58}" type="presParOf" srcId="{A345640B-45D1-4EE2-B3B0-82B259271B12}" destId="{8F2D97A0-EE0C-4215-BB68-D6A253025F58}" srcOrd="0" destOrd="0" presId="urn:microsoft.com/office/officeart/2005/8/layout/radial2"/>
    <dgm:cxn modelId="{AC9394FC-022E-40B3-A1F3-208AB37D749F}" type="presParOf" srcId="{A345640B-45D1-4EE2-B3B0-82B259271B12}" destId="{E533248A-E296-406C-9DE9-F7F9C9AA8BC1}" srcOrd="1" destOrd="0" presId="urn:microsoft.com/office/officeart/2005/8/layout/radial2"/>
    <dgm:cxn modelId="{ADD833DC-A29D-4B99-9B47-9009C7BD35E6}" type="presParOf" srcId="{53B7B666-DAB7-468D-8BE4-C247A54DAC44}" destId="{E939C996-E605-45AE-8A66-B933B71ACB71}" srcOrd="7" destOrd="0" presId="urn:microsoft.com/office/officeart/2005/8/layout/radial2"/>
    <dgm:cxn modelId="{54D9AE75-2B49-4AA7-8640-E0160B0D41CA}" type="presParOf" srcId="{53B7B666-DAB7-468D-8BE4-C247A54DAC44}" destId="{89F2327A-2827-46E9-8326-A3F51F0A49D9}" srcOrd="8" destOrd="0" presId="urn:microsoft.com/office/officeart/2005/8/layout/radial2"/>
    <dgm:cxn modelId="{6B14E780-666C-42C7-8565-4A4645474903}" type="presParOf" srcId="{89F2327A-2827-46E9-8326-A3F51F0A49D9}" destId="{9689FBDF-1ED6-4D28-949C-265B1135DD5C}" srcOrd="0" destOrd="0" presId="urn:microsoft.com/office/officeart/2005/8/layout/radial2"/>
    <dgm:cxn modelId="{5E272EC7-4656-4F2A-9981-3F7282211C24}" type="presParOf" srcId="{89F2327A-2827-46E9-8326-A3F51F0A49D9}" destId="{70EB6F70-9EB6-4946-9120-CB6212F940A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9C996-E605-45AE-8A66-B933B71ACB71}">
      <dsp:nvSpPr>
        <dsp:cNvPr id="0" name=""/>
        <dsp:cNvSpPr/>
      </dsp:nvSpPr>
      <dsp:spPr>
        <a:xfrm rot="3682688">
          <a:off x="2291305" y="2908639"/>
          <a:ext cx="766602" cy="38935"/>
        </a:xfrm>
        <a:custGeom>
          <a:avLst/>
          <a:gdLst/>
          <a:ahLst/>
          <a:cxnLst/>
          <a:rect l="0" t="0" r="0" b="0"/>
          <a:pathLst>
            <a:path>
              <a:moveTo>
                <a:pt x="0" y="19467"/>
              </a:moveTo>
              <a:lnTo>
                <a:pt x="766602" y="194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051EC0-912B-417F-AA08-A030C9EDAB36}">
      <dsp:nvSpPr>
        <dsp:cNvPr id="0" name=""/>
        <dsp:cNvSpPr/>
      </dsp:nvSpPr>
      <dsp:spPr>
        <a:xfrm rot="1312406">
          <a:off x="2712654" y="2356213"/>
          <a:ext cx="547926" cy="38935"/>
        </a:xfrm>
        <a:custGeom>
          <a:avLst/>
          <a:gdLst/>
          <a:ahLst/>
          <a:cxnLst/>
          <a:rect l="0" t="0" r="0" b="0"/>
          <a:pathLst>
            <a:path>
              <a:moveTo>
                <a:pt x="0" y="19467"/>
              </a:moveTo>
              <a:lnTo>
                <a:pt x="547926" y="194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5A438A-6752-4FA9-880B-EA4B407EA65D}">
      <dsp:nvSpPr>
        <dsp:cNvPr id="0" name=""/>
        <dsp:cNvSpPr/>
      </dsp:nvSpPr>
      <dsp:spPr>
        <a:xfrm rot="20287594">
          <a:off x="2712654" y="1725455"/>
          <a:ext cx="547926" cy="38935"/>
        </a:xfrm>
        <a:custGeom>
          <a:avLst/>
          <a:gdLst/>
          <a:ahLst/>
          <a:cxnLst/>
          <a:rect l="0" t="0" r="0" b="0"/>
          <a:pathLst>
            <a:path>
              <a:moveTo>
                <a:pt x="0" y="19467"/>
              </a:moveTo>
              <a:lnTo>
                <a:pt x="547926" y="194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F02157-27BD-49CA-B23C-5E7D27D68740}">
      <dsp:nvSpPr>
        <dsp:cNvPr id="0" name=""/>
        <dsp:cNvSpPr/>
      </dsp:nvSpPr>
      <dsp:spPr>
        <a:xfrm rot="17917312">
          <a:off x="2291305" y="1173030"/>
          <a:ext cx="766602" cy="38935"/>
        </a:xfrm>
        <a:custGeom>
          <a:avLst/>
          <a:gdLst/>
          <a:ahLst/>
          <a:cxnLst/>
          <a:rect l="0" t="0" r="0" b="0"/>
          <a:pathLst>
            <a:path>
              <a:moveTo>
                <a:pt x="0" y="19467"/>
              </a:moveTo>
              <a:lnTo>
                <a:pt x="766602" y="194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4AD204-2DB5-46ED-B2FB-5AA174EE811E}">
      <dsp:nvSpPr>
        <dsp:cNvPr id="0" name=""/>
        <dsp:cNvSpPr/>
      </dsp:nvSpPr>
      <dsp:spPr>
        <a:xfrm>
          <a:off x="1441973" y="1301241"/>
          <a:ext cx="1518121" cy="151812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C0688-F51F-4335-A38B-C4D97BB174BD}">
      <dsp:nvSpPr>
        <dsp:cNvPr id="0" name=""/>
        <dsp:cNvSpPr/>
      </dsp:nvSpPr>
      <dsp:spPr>
        <a:xfrm>
          <a:off x="2620948" y="817"/>
          <a:ext cx="910873" cy="910873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54342" y="134211"/>
        <a:ext cx="644085" cy="644085"/>
      </dsp:txXfrm>
    </dsp:sp>
    <dsp:sp modelId="{CC4BE543-28A9-4274-A6B8-DA5B745E4BEA}">
      <dsp:nvSpPr>
        <dsp:cNvPr id="0" name=""/>
        <dsp:cNvSpPr/>
      </dsp:nvSpPr>
      <dsp:spPr>
        <a:xfrm>
          <a:off x="3622908" y="817"/>
          <a:ext cx="1366309" cy="9108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700" kern="1200" dirty="0">
            <a:solidFill>
              <a:srgbClr val="33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22908" y="817"/>
        <a:ext cx="1366309" cy="910873"/>
      </dsp:txXfrm>
    </dsp:sp>
    <dsp:sp modelId="{83B4293C-4C19-4B7D-A87F-DACCC80BE112}">
      <dsp:nvSpPr>
        <dsp:cNvPr id="0" name=""/>
        <dsp:cNvSpPr/>
      </dsp:nvSpPr>
      <dsp:spPr>
        <a:xfrm>
          <a:off x="3208071" y="1017743"/>
          <a:ext cx="910873" cy="910873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41465" y="1151137"/>
        <a:ext cx="644085" cy="644085"/>
      </dsp:txXfrm>
    </dsp:sp>
    <dsp:sp modelId="{4900B00A-54FF-49BE-BFBA-C5E6F5CAF036}">
      <dsp:nvSpPr>
        <dsp:cNvPr id="0" name=""/>
        <dsp:cNvSpPr/>
      </dsp:nvSpPr>
      <dsp:spPr>
        <a:xfrm>
          <a:off x="4210031" y="1017743"/>
          <a:ext cx="1366309" cy="9108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FF99C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700" kern="1200" dirty="0">
            <a:solidFill>
              <a:srgbClr val="FF99C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10031" y="1017743"/>
        <a:ext cx="1366309" cy="910873"/>
      </dsp:txXfrm>
    </dsp:sp>
    <dsp:sp modelId="{8F2D97A0-EE0C-4215-BB68-D6A253025F58}">
      <dsp:nvSpPr>
        <dsp:cNvPr id="0" name=""/>
        <dsp:cNvSpPr/>
      </dsp:nvSpPr>
      <dsp:spPr>
        <a:xfrm>
          <a:off x="3208071" y="2191988"/>
          <a:ext cx="910873" cy="910873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41465" y="2325382"/>
        <a:ext cx="644085" cy="644085"/>
      </dsp:txXfrm>
    </dsp:sp>
    <dsp:sp modelId="{E533248A-E296-406C-9DE9-F7F9C9AA8BC1}">
      <dsp:nvSpPr>
        <dsp:cNvPr id="0" name=""/>
        <dsp:cNvSpPr/>
      </dsp:nvSpPr>
      <dsp:spPr>
        <a:xfrm>
          <a:off x="4210031" y="2191988"/>
          <a:ext cx="1366309" cy="9108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700" kern="1200" dirty="0">
            <a:solidFill>
              <a:srgbClr val="FF00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10031" y="2191988"/>
        <a:ext cx="1366309" cy="910873"/>
      </dsp:txXfrm>
    </dsp:sp>
    <dsp:sp modelId="{9689FBDF-1ED6-4D28-949C-265B1135DD5C}">
      <dsp:nvSpPr>
        <dsp:cNvPr id="0" name=""/>
        <dsp:cNvSpPr/>
      </dsp:nvSpPr>
      <dsp:spPr>
        <a:xfrm>
          <a:off x="2620948" y="3208914"/>
          <a:ext cx="910873" cy="910873"/>
        </a:xfrm>
        <a:prstGeom prst="ellipse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6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54342" y="3342308"/>
        <a:ext cx="644085" cy="644085"/>
      </dsp:txXfrm>
    </dsp:sp>
    <dsp:sp modelId="{70EB6F70-9EB6-4946-9120-CB6212F940AF}">
      <dsp:nvSpPr>
        <dsp:cNvPr id="0" name=""/>
        <dsp:cNvSpPr/>
      </dsp:nvSpPr>
      <dsp:spPr>
        <a:xfrm>
          <a:off x="3622908" y="3208914"/>
          <a:ext cx="1366309" cy="9108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700" kern="1200" dirty="0">
            <a:solidFill>
              <a:srgbClr val="7030A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22908" y="3208914"/>
        <a:ext cx="1366309" cy="910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710044" y="2270274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57363" y="3046884"/>
            <a:ext cx="3657600" cy="3657600"/>
          </a:xfrm>
          <a:prstGeom prst="noSmoking">
            <a:avLst>
              <a:gd name="adj" fmla="val 7557"/>
            </a:avLst>
          </a:prstGeom>
          <a:solidFill>
            <a:srgbClr val="FF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9222" l="397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13640">
            <a:off x="4664528" y="5065095"/>
            <a:ext cx="1847335" cy="152821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9222" l="397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10232">
            <a:off x="1467785" y="4053931"/>
            <a:ext cx="2484517" cy="205532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9222" l="397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8603">
            <a:off x="3983401" y="2497206"/>
            <a:ext cx="2641430" cy="218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FF9999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rgbClr val="FF9999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-</a:t>
            </a:r>
            <a:r>
              <a:rPr lang="zh-TW" altLang="en-US" sz="3000" dirty="0">
                <a:solidFill>
                  <a:srgbClr val="FF9999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rgbClr val="FF9999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！</a:t>
            </a:r>
            <a:endParaRPr lang="zh-TW" altLang="en-US" sz="3000" dirty="0">
              <a:solidFill>
                <a:srgbClr val="FF9999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66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6699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000714317"/>
              </p:ext>
            </p:extLst>
          </p:nvPr>
        </p:nvGraphicFramePr>
        <p:xfrm>
          <a:off x="1071687" y="2032000"/>
          <a:ext cx="7018315" cy="4120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032514" y="5003074"/>
            <a:ext cx="2797978" cy="1425157"/>
          </a:xfrm>
          <a:prstGeom prst="rightArrow">
            <a:avLst/>
          </a:prstGeom>
          <a:solidFill>
            <a:srgbClr val="FF99CC"/>
          </a:solidFill>
          <a:ln w="38100">
            <a:solidFill>
              <a:schemeClr val="tx1"/>
            </a:solidFill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文鼎甜妞體P</vt:lpstr>
      <vt:lpstr>文鼎新潮ＰＯＰ體P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2019-10-21T03:54:52Z</dcterms:modified>
</cp:coreProperties>
</file>