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9999FF"/>
    <a:srgbClr val="FF33CC"/>
    <a:srgbClr val="3399FF"/>
    <a:srgbClr val="FF6699"/>
    <a:srgbClr val="FF0066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0BAC78-C0C1-4ACF-8678-5E449557032D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53152552-AD62-49E0-988A-7826D7204AB0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巡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79F99C73-40A3-46DF-ADF0-EDC351ACE42E}" type="parTrans" cxnId="{9F7E85C4-1D76-4252-B63E-012C63B6469C}">
      <dgm:prSet/>
      <dgm:spPr/>
      <dgm:t>
        <a:bodyPr/>
        <a:lstStyle/>
        <a:p>
          <a:endParaRPr lang="zh-TW" altLang="en-US"/>
        </a:p>
      </dgm:t>
    </dgm:pt>
    <dgm:pt modelId="{FBC66429-9640-4D25-9D2B-AFC9BA52368F}" type="sibTrans" cxnId="{9F7E85C4-1D76-4252-B63E-012C63B6469C}">
      <dgm:prSet/>
      <dgm:spPr/>
      <dgm:t>
        <a:bodyPr/>
        <a:lstStyle/>
        <a:p>
          <a:endParaRPr lang="zh-TW" altLang="en-US"/>
        </a:p>
      </dgm:t>
    </dgm:pt>
    <dgm:pt modelId="{20B89051-E7CB-40F9-8BB6-FFAADDB18D52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巡檢容器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55BBD279-F6D8-4528-AAD3-76C7FCA3ACB6}" type="parTrans" cxnId="{3334DF9C-CB90-458D-91DE-8828A8600664}">
      <dgm:prSet/>
      <dgm:spPr/>
      <dgm:t>
        <a:bodyPr/>
        <a:lstStyle/>
        <a:p>
          <a:endParaRPr lang="zh-TW" altLang="en-US"/>
        </a:p>
      </dgm:t>
    </dgm:pt>
    <dgm:pt modelId="{1C630849-9F8A-4136-8020-26B9EF51B501}" type="sibTrans" cxnId="{3334DF9C-CB90-458D-91DE-8828A8600664}">
      <dgm:prSet/>
      <dgm:spPr/>
      <dgm:t>
        <a:bodyPr/>
        <a:lstStyle/>
        <a:p>
          <a:endParaRPr lang="zh-TW" altLang="en-US"/>
        </a:p>
      </dgm:t>
    </dgm:pt>
    <dgm:pt modelId="{1DEA0980-5639-43AA-8571-2C6C381F72DB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倒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C2AD4616-3196-4B9C-AE8B-C38AA47FBA0A}" type="parTrans" cxnId="{CDC5AC0B-6218-4D68-BFAA-30DBE4E424C6}">
      <dgm:prSet/>
      <dgm:spPr/>
      <dgm:t>
        <a:bodyPr/>
        <a:lstStyle/>
        <a:p>
          <a:endParaRPr lang="zh-TW" altLang="en-US"/>
        </a:p>
      </dgm:t>
    </dgm:pt>
    <dgm:pt modelId="{8AC62966-E73F-47AC-B9D0-7757E5ED10AF}" type="sibTrans" cxnId="{CDC5AC0B-6218-4D68-BFAA-30DBE4E424C6}">
      <dgm:prSet/>
      <dgm:spPr/>
      <dgm:t>
        <a:bodyPr/>
        <a:lstStyle/>
        <a:p>
          <a:endParaRPr lang="zh-TW" altLang="en-US"/>
        </a:p>
      </dgm:t>
    </dgm:pt>
    <dgm:pt modelId="{5933E7D8-4D18-4B61-96A9-60D1DD75DAEB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倒掉積水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7AC85B50-B590-49C5-BEDD-787A864D542D}" type="parTrans" cxnId="{CA3274BE-D774-46CA-9080-16D3C663D3DD}">
      <dgm:prSet/>
      <dgm:spPr/>
      <dgm:t>
        <a:bodyPr/>
        <a:lstStyle/>
        <a:p>
          <a:endParaRPr lang="zh-TW" altLang="en-US"/>
        </a:p>
      </dgm:t>
    </dgm:pt>
    <dgm:pt modelId="{8AB9ABB7-0927-4882-B80A-1AA9564FA182}" type="sibTrans" cxnId="{CA3274BE-D774-46CA-9080-16D3C663D3DD}">
      <dgm:prSet/>
      <dgm:spPr/>
      <dgm:t>
        <a:bodyPr/>
        <a:lstStyle/>
        <a:p>
          <a:endParaRPr lang="zh-TW" altLang="en-US"/>
        </a:p>
      </dgm:t>
    </dgm:pt>
    <dgm:pt modelId="{297DF3D7-E51A-4CA6-9C0B-D32E44B31FE7}">
      <dgm:prSet/>
      <dgm:spPr>
        <a:solidFill>
          <a:srgbClr val="00B050"/>
        </a:solidFill>
      </dgm:spPr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清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9673D718-5E77-4296-8E45-4AC212CB8A78}" type="parTrans" cxnId="{147538A6-96EA-462E-874C-76FED9FB5E20}">
      <dgm:prSet/>
      <dgm:spPr/>
      <dgm:t>
        <a:bodyPr/>
        <a:lstStyle/>
        <a:p>
          <a:endParaRPr lang="zh-TW" altLang="en-US"/>
        </a:p>
      </dgm:t>
    </dgm:pt>
    <dgm:pt modelId="{78FA8E67-A069-40F1-9998-D3C34A41759D}" type="sibTrans" cxnId="{147538A6-96EA-462E-874C-76FED9FB5E20}">
      <dgm:prSet/>
      <dgm:spPr/>
      <dgm:t>
        <a:bodyPr/>
        <a:lstStyle/>
        <a:p>
          <a:endParaRPr lang="zh-TW" altLang="en-US"/>
        </a:p>
      </dgm:t>
    </dgm:pt>
    <dgm:pt modelId="{FF4EFE59-A6DF-4EC0-B7A6-04558C4576BF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清潔容器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A0EC3299-6B38-4CD2-BA21-0D2BBBF4203B}" type="parTrans" cxnId="{0F26999F-0108-402D-86B3-186D20588A95}">
      <dgm:prSet/>
      <dgm:spPr/>
      <dgm:t>
        <a:bodyPr/>
        <a:lstStyle/>
        <a:p>
          <a:endParaRPr lang="zh-TW" altLang="en-US"/>
        </a:p>
      </dgm:t>
    </dgm:pt>
    <dgm:pt modelId="{3D4EA70D-5A7E-4E76-BF62-7F627C26F4BB}" type="sibTrans" cxnId="{0F26999F-0108-402D-86B3-186D20588A95}">
      <dgm:prSet/>
      <dgm:spPr/>
      <dgm:t>
        <a:bodyPr/>
        <a:lstStyle/>
        <a:p>
          <a:endParaRPr lang="zh-TW" altLang="en-US"/>
        </a:p>
      </dgm:t>
    </dgm:pt>
    <dgm:pt modelId="{B3CF996D-63D6-4BFD-A6D7-8E9F2509C607}">
      <dgm:prSet/>
      <dgm:spPr>
        <a:solidFill>
          <a:srgbClr val="7030A0"/>
        </a:solidFill>
      </dgm:spPr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刷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1A7DF597-C9C5-4C0D-A161-5025827D5483}" type="parTrans" cxnId="{4BE7A3D4-F4CC-4E42-A11D-F6D86C031259}">
      <dgm:prSet/>
      <dgm:spPr/>
      <dgm:t>
        <a:bodyPr/>
        <a:lstStyle/>
        <a:p>
          <a:endParaRPr lang="zh-TW" altLang="en-US"/>
        </a:p>
      </dgm:t>
    </dgm:pt>
    <dgm:pt modelId="{E866A5B8-828C-4018-9C60-F2670CE02202}" type="sibTrans" cxnId="{4BE7A3D4-F4CC-4E42-A11D-F6D86C031259}">
      <dgm:prSet/>
      <dgm:spPr/>
      <dgm:t>
        <a:bodyPr/>
        <a:lstStyle/>
        <a:p>
          <a:endParaRPr lang="zh-TW" altLang="en-US"/>
        </a:p>
      </dgm:t>
    </dgm:pt>
    <dgm:pt modelId="{31E57192-80B4-4364-B68B-07A9284C173F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刷除蟲卵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9FC07D6E-B193-493C-A42F-B1A87D2F380A}" type="parTrans" cxnId="{09685C0D-6C8E-4F77-A1BA-5AEB234653DD}">
      <dgm:prSet/>
      <dgm:spPr/>
      <dgm:t>
        <a:bodyPr/>
        <a:lstStyle/>
        <a:p>
          <a:endParaRPr lang="zh-TW" altLang="en-US"/>
        </a:p>
      </dgm:t>
    </dgm:pt>
    <dgm:pt modelId="{59DE188F-673C-40A2-A8AD-52DDC1082752}" type="sibTrans" cxnId="{09685C0D-6C8E-4F77-A1BA-5AEB234653DD}">
      <dgm:prSet/>
      <dgm:spPr/>
      <dgm:t>
        <a:bodyPr/>
        <a:lstStyle/>
        <a:p>
          <a:endParaRPr lang="zh-TW" altLang="en-US"/>
        </a:p>
      </dgm:t>
    </dgm:pt>
    <dgm:pt modelId="{6A6EEB05-6860-4951-9069-93A0815D54B0}" type="pres">
      <dgm:prSet presAssocID="{780BAC78-C0C1-4ACF-8678-5E449557032D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F9B43A0-E2CB-4686-BFB0-3A0997ECE0E9}" type="pres">
      <dgm:prSet presAssocID="{780BAC78-C0C1-4ACF-8678-5E449557032D}" presName="cycle" presStyleCnt="0"/>
      <dgm:spPr/>
    </dgm:pt>
    <dgm:pt modelId="{5A8D120C-E782-4FC9-A5F0-58625FB64484}" type="pres">
      <dgm:prSet presAssocID="{780BAC78-C0C1-4ACF-8678-5E449557032D}" presName="centerShape" presStyleCnt="0"/>
      <dgm:spPr/>
    </dgm:pt>
    <dgm:pt modelId="{7D710634-EE4D-4031-BF4B-84B2FF654CF3}" type="pres">
      <dgm:prSet presAssocID="{780BAC78-C0C1-4ACF-8678-5E449557032D}" presName="connSite" presStyleLbl="node1" presStyleIdx="0" presStyleCnt="5"/>
      <dgm:spPr/>
    </dgm:pt>
    <dgm:pt modelId="{9BBFC487-97CC-4A41-B5E1-E51D8602764F}" type="pres">
      <dgm:prSet presAssocID="{780BAC78-C0C1-4ACF-8678-5E449557032D}" presName="visible" presStyleLbl="node1" presStyleIdx="0" presStyleCnt="5" custLinFactNeighborX="-49" custLinFactNeighborY="-261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71577D5-8DB6-463E-9B58-FFF5E83CDF5F}" type="pres">
      <dgm:prSet presAssocID="{79F99C73-40A3-46DF-ADF0-EDC351ACE42E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F16CE5F8-DAC5-4FC5-8D19-64230A702540}" type="pres">
      <dgm:prSet presAssocID="{53152552-AD62-49E0-988A-7826D7204AB0}" presName="node" presStyleCnt="0"/>
      <dgm:spPr/>
    </dgm:pt>
    <dgm:pt modelId="{19B2BAEC-84F8-4E8B-B4C5-B982CA02EE19}" type="pres">
      <dgm:prSet presAssocID="{53152552-AD62-49E0-988A-7826D7204AB0}" presName="parentNode" presStyleLbl="node1" presStyleIdx="1" presStyleCnt="5" custLinFactNeighborX="4359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E31F317-1775-45C4-9D3B-948659ABFD13}" type="pres">
      <dgm:prSet presAssocID="{53152552-AD62-49E0-988A-7826D7204AB0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98996CA-55F7-47CC-9B3B-B445FBE9032B}" type="pres">
      <dgm:prSet presAssocID="{C2AD4616-3196-4B9C-AE8B-C38AA47FBA0A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1BC62CCB-BF47-4426-9057-F61BEBFB80B4}" type="pres">
      <dgm:prSet presAssocID="{1DEA0980-5639-43AA-8571-2C6C381F72DB}" presName="node" presStyleCnt="0"/>
      <dgm:spPr/>
    </dgm:pt>
    <dgm:pt modelId="{3BEE9853-C252-4B83-8EEF-BC80C649AF9E}" type="pres">
      <dgm:prSet presAssocID="{1DEA0980-5639-43AA-8571-2C6C381F72DB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35692B-9077-4B25-88AF-984322FDDDF4}" type="pres">
      <dgm:prSet presAssocID="{1DEA0980-5639-43AA-8571-2C6C381F72DB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BF34C65-12AF-440E-BEF0-A980F12B61D7}" type="pres">
      <dgm:prSet presAssocID="{9673D718-5E77-4296-8E45-4AC212CB8A78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EDEFD756-AEE8-45B7-97FC-22AC76CD615D}" type="pres">
      <dgm:prSet presAssocID="{297DF3D7-E51A-4CA6-9C0B-D32E44B31FE7}" presName="node" presStyleCnt="0"/>
      <dgm:spPr/>
    </dgm:pt>
    <dgm:pt modelId="{B4E7B6A8-CF96-4375-A777-F00EBDAC8EB8}" type="pres">
      <dgm:prSet presAssocID="{297DF3D7-E51A-4CA6-9C0B-D32E44B31FE7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F2020FD-495B-433F-8DED-8E34F119B045}" type="pres">
      <dgm:prSet presAssocID="{297DF3D7-E51A-4CA6-9C0B-D32E44B31FE7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2563490-AD8D-437C-AA03-FF8F4E7FA4A0}" type="pres">
      <dgm:prSet presAssocID="{1A7DF597-C9C5-4C0D-A161-5025827D5483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795C20CA-4FD4-4297-B689-89757C444E48}" type="pres">
      <dgm:prSet presAssocID="{B3CF996D-63D6-4BFD-A6D7-8E9F2509C607}" presName="node" presStyleCnt="0"/>
      <dgm:spPr/>
    </dgm:pt>
    <dgm:pt modelId="{03F284B6-4EA3-4D78-BCB0-881629FE66A0}" type="pres">
      <dgm:prSet presAssocID="{B3CF996D-63D6-4BFD-A6D7-8E9F2509C607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558EC88-7251-4FA5-A150-4B0F41D25F88}" type="pres">
      <dgm:prSet presAssocID="{B3CF996D-63D6-4BFD-A6D7-8E9F2509C607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1CF5635-FC5F-4D7D-A244-1F178A8F4C13}" type="presOf" srcId="{79F99C73-40A3-46DF-ADF0-EDC351ACE42E}" destId="{971577D5-8DB6-463E-9B58-FFF5E83CDF5F}" srcOrd="0" destOrd="0" presId="urn:microsoft.com/office/officeart/2005/8/layout/radial2"/>
    <dgm:cxn modelId="{CA3274BE-D774-46CA-9080-16D3C663D3DD}" srcId="{1DEA0980-5639-43AA-8571-2C6C381F72DB}" destId="{5933E7D8-4D18-4B61-96A9-60D1DD75DAEB}" srcOrd="0" destOrd="0" parTransId="{7AC85B50-B590-49C5-BEDD-787A864D542D}" sibTransId="{8AB9ABB7-0927-4882-B80A-1AA9564FA182}"/>
    <dgm:cxn modelId="{CDC5AC0B-6218-4D68-BFAA-30DBE4E424C6}" srcId="{780BAC78-C0C1-4ACF-8678-5E449557032D}" destId="{1DEA0980-5639-43AA-8571-2C6C381F72DB}" srcOrd="1" destOrd="0" parTransId="{C2AD4616-3196-4B9C-AE8B-C38AA47FBA0A}" sibTransId="{8AC62966-E73F-47AC-B9D0-7757E5ED10AF}"/>
    <dgm:cxn modelId="{3334DF9C-CB90-458D-91DE-8828A8600664}" srcId="{53152552-AD62-49E0-988A-7826D7204AB0}" destId="{20B89051-E7CB-40F9-8BB6-FFAADDB18D52}" srcOrd="0" destOrd="0" parTransId="{55BBD279-F6D8-4528-AAD3-76C7FCA3ACB6}" sibTransId="{1C630849-9F8A-4136-8020-26B9EF51B501}"/>
    <dgm:cxn modelId="{BBDC0A94-5248-4FCB-BE95-EE53BB4C5E19}" type="presOf" srcId="{53152552-AD62-49E0-988A-7826D7204AB0}" destId="{19B2BAEC-84F8-4E8B-B4C5-B982CA02EE19}" srcOrd="0" destOrd="0" presId="urn:microsoft.com/office/officeart/2005/8/layout/radial2"/>
    <dgm:cxn modelId="{BB7C0704-B9A2-43BE-B8F9-7D1139961263}" type="presOf" srcId="{31E57192-80B4-4364-B68B-07A9284C173F}" destId="{9558EC88-7251-4FA5-A150-4B0F41D25F88}" srcOrd="0" destOrd="0" presId="urn:microsoft.com/office/officeart/2005/8/layout/radial2"/>
    <dgm:cxn modelId="{3394F549-9F5C-4AF6-8AA4-0A2263FEE753}" type="presOf" srcId="{1DEA0980-5639-43AA-8571-2C6C381F72DB}" destId="{3BEE9853-C252-4B83-8EEF-BC80C649AF9E}" srcOrd="0" destOrd="0" presId="urn:microsoft.com/office/officeart/2005/8/layout/radial2"/>
    <dgm:cxn modelId="{BFA57879-FC6C-4793-B001-36990651A9B1}" type="presOf" srcId="{B3CF996D-63D6-4BFD-A6D7-8E9F2509C607}" destId="{03F284B6-4EA3-4D78-BCB0-881629FE66A0}" srcOrd="0" destOrd="0" presId="urn:microsoft.com/office/officeart/2005/8/layout/radial2"/>
    <dgm:cxn modelId="{68EB204F-5A6E-4650-922C-63FDD12EAC9E}" type="presOf" srcId="{1A7DF597-C9C5-4C0D-A161-5025827D5483}" destId="{A2563490-AD8D-437C-AA03-FF8F4E7FA4A0}" srcOrd="0" destOrd="0" presId="urn:microsoft.com/office/officeart/2005/8/layout/radial2"/>
    <dgm:cxn modelId="{EAEA2C35-3DA1-444F-836E-BC0193B3EF57}" type="presOf" srcId="{20B89051-E7CB-40F9-8BB6-FFAADDB18D52}" destId="{FE31F317-1775-45C4-9D3B-948659ABFD13}" srcOrd="0" destOrd="0" presId="urn:microsoft.com/office/officeart/2005/8/layout/radial2"/>
    <dgm:cxn modelId="{AFDF358C-269C-454C-99E9-FE49AF30227B}" type="presOf" srcId="{C2AD4616-3196-4B9C-AE8B-C38AA47FBA0A}" destId="{198996CA-55F7-47CC-9B3B-B445FBE9032B}" srcOrd="0" destOrd="0" presId="urn:microsoft.com/office/officeart/2005/8/layout/radial2"/>
    <dgm:cxn modelId="{9F7E85C4-1D76-4252-B63E-012C63B6469C}" srcId="{780BAC78-C0C1-4ACF-8678-5E449557032D}" destId="{53152552-AD62-49E0-988A-7826D7204AB0}" srcOrd="0" destOrd="0" parTransId="{79F99C73-40A3-46DF-ADF0-EDC351ACE42E}" sibTransId="{FBC66429-9640-4D25-9D2B-AFC9BA52368F}"/>
    <dgm:cxn modelId="{147538A6-96EA-462E-874C-76FED9FB5E20}" srcId="{780BAC78-C0C1-4ACF-8678-5E449557032D}" destId="{297DF3D7-E51A-4CA6-9C0B-D32E44B31FE7}" srcOrd="2" destOrd="0" parTransId="{9673D718-5E77-4296-8E45-4AC212CB8A78}" sibTransId="{78FA8E67-A069-40F1-9998-D3C34A41759D}"/>
    <dgm:cxn modelId="{736BAA51-166D-4158-9D82-5935D7C71DDB}" type="presOf" srcId="{9673D718-5E77-4296-8E45-4AC212CB8A78}" destId="{ABF34C65-12AF-440E-BEF0-A980F12B61D7}" srcOrd="0" destOrd="0" presId="urn:microsoft.com/office/officeart/2005/8/layout/radial2"/>
    <dgm:cxn modelId="{B0038172-B615-48E7-ABAA-383762D38266}" type="presOf" srcId="{780BAC78-C0C1-4ACF-8678-5E449557032D}" destId="{6A6EEB05-6860-4951-9069-93A0815D54B0}" srcOrd="0" destOrd="0" presId="urn:microsoft.com/office/officeart/2005/8/layout/radial2"/>
    <dgm:cxn modelId="{09685C0D-6C8E-4F77-A1BA-5AEB234653DD}" srcId="{B3CF996D-63D6-4BFD-A6D7-8E9F2509C607}" destId="{31E57192-80B4-4364-B68B-07A9284C173F}" srcOrd="0" destOrd="0" parTransId="{9FC07D6E-B193-493C-A42F-B1A87D2F380A}" sibTransId="{59DE188F-673C-40A2-A8AD-52DDC1082752}"/>
    <dgm:cxn modelId="{4BE7A3D4-F4CC-4E42-A11D-F6D86C031259}" srcId="{780BAC78-C0C1-4ACF-8678-5E449557032D}" destId="{B3CF996D-63D6-4BFD-A6D7-8E9F2509C607}" srcOrd="3" destOrd="0" parTransId="{1A7DF597-C9C5-4C0D-A161-5025827D5483}" sibTransId="{E866A5B8-828C-4018-9C60-F2670CE02202}"/>
    <dgm:cxn modelId="{0F26999F-0108-402D-86B3-186D20588A95}" srcId="{297DF3D7-E51A-4CA6-9C0B-D32E44B31FE7}" destId="{FF4EFE59-A6DF-4EC0-B7A6-04558C4576BF}" srcOrd="0" destOrd="0" parTransId="{A0EC3299-6B38-4CD2-BA21-0D2BBBF4203B}" sibTransId="{3D4EA70D-5A7E-4E76-BF62-7F627C26F4BB}"/>
    <dgm:cxn modelId="{E15B2FBD-4A8D-4439-9909-3F66E653475A}" type="presOf" srcId="{297DF3D7-E51A-4CA6-9C0B-D32E44B31FE7}" destId="{B4E7B6A8-CF96-4375-A777-F00EBDAC8EB8}" srcOrd="0" destOrd="0" presId="urn:microsoft.com/office/officeart/2005/8/layout/radial2"/>
    <dgm:cxn modelId="{8C87B2D0-400B-4745-A2ED-76CA5568C1C1}" type="presOf" srcId="{5933E7D8-4D18-4B61-96A9-60D1DD75DAEB}" destId="{8335692B-9077-4B25-88AF-984322FDDDF4}" srcOrd="0" destOrd="0" presId="urn:microsoft.com/office/officeart/2005/8/layout/radial2"/>
    <dgm:cxn modelId="{2646704C-B988-4478-B08E-B9229ED15237}" type="presOf" srcId="{FF4EFE59-A6DF-4EC0-B7A6-04558C4576BF}" destId="{BF2020FD-495B-433F-8DED-8E34F119B045}" srcOrd="0" destOrd="0" presId="urn:microsoft.com/office/officeart/2005/8/layout/radial2"/>
    <dgm:cxn modelId="{202FF5A1-FB52-4C76-83E2-7EB9ECC97987}" type="presParOf" srcId="{6A6EEB05-6860-4951-9069-93A0815D54B0}" destId="{FF9B43A0-E2CB-4686-BFB0-3A0997ECE0E9}" srcOrd="0" destOrd="0" presId="urn:microsoft.com/office/officeart/2005/8/layout/radial2"/>
    <dgm:cxn modelId="{F7FA8C22-9EE1-4595-8BE2-496BC8025B6A}" type="presParOf" srcId="{FF9B43A0-E2CB-4686-BFB0-3A0997ECE0E9}" destId="{5A8D120C-E782-4FC9-A5F0-58625FB64484}" srcOrd="0" destOrd="0" presId="urn:microsoft.com/office/officeart/2005/8/layout/radial2"/>
    <dgm:cxn modelId="{513650A6-F169-4967-B77F-A6E325F3EE33}" type="presParOf" srcId="{5A8D120C-E782-4FC9-A5F0-58625FB64484}" destId="{7D710634-EE4D-4031-BF4B-84B2FF654CF3}" srcOrd="0" destOrd="0" presId="urn:microsoft.com/office/officeart/2005/8/layout/radial2"/>
    <dgm:cxn modelId="{E1ED2576-88F8-4EEA-9F78-32AE2165D057}" type="presParOf" srcId="{5A8D120C-E782-4FC9-A5F0-58625FB64484}" destId="{9BBFC487-97CC-4A41-B5E1-E51D8602764F}" srcOrd="1" destOrd="0" presId="urn:microsoft.com/office/officeart/2005/8/layout/radial2"/>
    <dgm:cxn modelId="{8DC36292-1EF3-453B-B126-3FD1608E51F4}" type="presParOf" srcId="{FF9B43A0-E2CB-4686-BFB0-3A0997ECE0E9}" destId="{971577D5-8DB6-463E-9B58-FFF5E83CDF5F}" srcOrd="1" destOrd="0" presId="urn:microsoft.com/office/officeart/2005/8/layout/radial2"/>
    <dgm:cxn modelId="{62110451-67EA-4E72-855A-F69E4CB981B4}" type="presParOf" srcId="{FF9B43A0-E2CB-4686-BFB0-3A0997ECE0E9}" destId="{F16CE5F8-DAC5-4FC5-8D19-64230A702540}" srcOrd="2" destOrd="0" presId="urn:microsoft.com/office/officeart/2005/8/layout/radial2"/>
    <dgm:cxn modelId="{3E4A5540-A598-4B22-9F4A-39C4188A5D00}" type="presParOf" srcId="{F16CE5F8-DAC5-4FC5-8D19-64230A702540}" destId="{19B2BAEC-84F8-4E8B-B4C5-B982CA02EE19}" srcOrd="0" destOrd="0" presId="urn:microsoft.com/office/officeart/2005/8/layout/radial2"/>
    <dgm:cxn modelId="{A34E39F1-0954-4517-8A5B-84FAF4EC885F}" type="presParOf" srcId="{F16CE5F8-DAC5-4FC5-8D19-64230A702540}" destId="{FE31F317-1775-45C4-9D3B-948659ABFD13}" srcOrd="1" destOrd="0" presId="urn:microsoft.com/office/officeart/2005/8/layout/radial2"/>
    <dgm:cxn modelId="{DE17C3DB-7878-4889-8A98-8AA94621E678}" type="presParOf" srcId="{FF9B43A0-E2CB-4686-BFB0-3A0997ECE0E9}" destId="{198996CA-55F7-47CC-9B3B-B445FBE9032B}" srcOrd="3" destOrd="0" presId="urn:microsoft.com/office/officeart/2005/8/layout/radial2"/>
    <dgm:cxn modelId="{7B4EDF41-852F-4563-9EE0-6D16263B9831}" type="presParOf" srcId="{FF9B43A0-E2CB-4686-BFB0-3A0997ECE0E9}" destId="{1BC62CCB-BF47-4426-9057-F61BEBFB80B4}" srcOrd="4" destOrd="0" presId="urn:microsoft.com/office/officeart/2005/8/layout/radial2"/>
    <dgm:cxn modelId="{405F73F7-B607-4BF6-9526-2492B55D3521}" type="presParOf" srcId="{1BC62CCB-BF47-4426-9057-F61BEBFB80B4}" destId="{3BEE9853-C252-4B83-8EEF-BC80C649AF9E}" srcOrd="0" destOrd="0" presId="urn:microsoft.com/office/officeart/2005/8/layout/radial2"/>
    <dgm:cxn modelId="{0F2B3280-FBD9-432B-9955-17CFF3D0AE20}" type="presParOf" srcId="{1BC62CCB-BF47-4426-9057-F61BEBFB80B4}" destId="{8335692B-9077-4B25-88AF-984322FDDDF4}" srcOrd="1" destOrd="0" presId="urn:microsoft.com/office/officeart/2005/8/layout/radial2"/>
    <dgm:cxn modelId="{E7F2A6ED-594A-47B7-BFF5-8AD33B5FBC12}" type="presParOf" srcId="{FF9B43A0-E2CB-4686-BFB0-3A0997ECE0E9}" destId="{ABF34C65-12AF-440E-BEF0-A980F12B61D7}" srcOrd="5" destOrd="0" presId="urn:microsoft.com/office/officeart/2005/8/layout/radial2"/>
    <dgm:cxn modelId="{CB30BF60-28A4-4BEA-B217-3935BC9FB24D}" type="presParOf" srcId="{FF9B43A0-E2CB-4686-BFB0-3A0997ECE0E9}" destId="{EDEFD756-AEE8-45B7-97FC-22AC76CD615D}" srcOrd="6" destOrd="0" presId="urn:microsoft.com/office/officeart/2005/8/layout/radial2"/>
    <dgm:cxn modelId="{76E0A8EE-33D0-44E7-8246-36C4174246E6}" type="presParOf" srcId="{EDEFD756-AEE8-45B7-97FC-22AC76CD615D}" destId="{B4E7B6A8-CF96-4375-A777-F00EBDAC8EB8}" srcOrd="0" destOrd="0" presId="urn:microsoft.com/office/officeart/2005/8/layout/radial2"/>
    <dgm:cxn modelId="{964EF6FE-60B9-4A83-8978-6B8B3D75F26F}" type="presParOf" srcId="{EDEFD756-AEE8-45B7-97FC-22AC76CD615D}" destId="{BF2020FD-495B-433F-8DED-8E34F119B045}" srcOrd="1" destOrd="0" presId="urn:microsoft.com/office/officeart/2005/8/layout/radial2"/>
    <dgm:cxn modelId="{E4C71090-0A1F-4119-95A9-36E9C91543E7}" type="presParOf" srcId="{FF9B43A0-E2CB-4686-BFB0-3A0997ECE0E9}" destId="{A2563490-AD8D-437C-AA03-FF8F4E7FA4A0}" srcOrd="7" destOrd="0" presId="urn:microsoft.com/office/officeart/2005/8/layout/radial2"/>
    <dgm:cxn modelId="{91F77BCB-A877-4409-B481-FCC2F0C5C8A3}" type="presParOf" srcId="{FF9B43A0-E2CB-4686-BFB0-3A0997ECE0E9}" destId="{795C20CA-4FD4-4297-B689-89757C444E48}" srcOrd="8" destOrd="0" presId="urn:microsoft.com/office/officeart/2005/8/layout/radial2"/>
    <dgm:cxn modelId="{53F580C8-6A11-443C-A483-286644D6F4D1}" type="presParOf" srcId="{795C20CA-4FD4-4297-B689-89757C444E48}" destId="{03F284B6-4EA3-4D78-BCB0-881629FE66A0}" srcOrd="0" destOrd="0" presId="urn:microsoft.com/office/officeart/2005/8/layout/radial2"/>
    <dgm:cxn modelId="{F3E117F4-0CFC-4AEC-9B7E-994A489E77DB}" type="presParOf" srcId="{795C20CA-4FD4-4297-B689-89757C444E48}" destId="{9558EC88-7251-4FA5-A150-4B0F41D25F8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563490-AD8D-437C-AA03-FF8F4E7FA4A0}">
      <dsp:nvSpPr>
        <dsp:cNvPr id="0" name=""/>
        <dsp:cNvSpPr/>
      </dsp:nvSpPr>
      <dsp:spPr>
        <a:xfrm rot="3682933">
          <a:off x="2126580" y="2870289"/>
          <a:ext cx="756237" cy="40517"/>
        </a:xfrm>
        <a:custGeom>
          <a:avLst/>
          <a:gdLst/>
          <a:ahLst/>
          <a:cxnLst/>
          <a:rect l="0" t="0" r="0" b="0"/>
          <a:pathLst>
            <a:path>
              <a:moveTo>
                <a:pt x="0" y="20258"/>
              </a:moveTo>
              <a:lnTo>
                <a:pt x="756237" y="2025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F34C65-12AF-440E-BEF0-A980F12B61D7}">
      <dsp:nvSpPr>
        <dsp:cNvPr id="0" name=""/>
        <dsp:cNvSpPr/>
      </dsp:nvSpPr>
      <dsp:spPr>
        <a:xfrm rot="1312526">
          <a:off x="2542437" y="2325147"/>
          <a:ext cx="540353" cy="40517"/>
        </a:xfrm>
        <a:custGeom>
          <a:avLst/>
          <a:gdLst/>
          <a:ahLst/>
          <a:cxnLst/>
          <a:rect l="0" t="0" r="0" b="0"/>
          <a:pathLst>
            <a:path>
              <a:moveTo>
                <a:pt x="0" y="20258"/>
              </a:moveTo>
              <a:lnTo>
                <a:pt x="540353" y="2025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8996CA-55F7-47CC-9B3B-B445FBE9032B}">
      <dsp:nvSpPr>
        <dsp:cNvPr id="0" name=""/>
        <dsp:cNvSpPr/>
      </dsp:nvSpPr>
      <dsp:spPr>
        <a:xfrm rot="20287474">
          <a:off x="2542437" y="1702688"/>
          <a:ext cx="540353" cy="40517"/>
        </a:xfrm>
        <a:custGeom>
          <a:avLst/>
          <a:gdLst/>
          <a:ahLst/>
          <a:cxnLst/>
          <a:rect l="0" t="0" r="0" b="0"/>
          <a:pathLst>
            <a:path>
              <a:moveTo>
                <a:pt x="0" y="20258"/>
              </a:moveTo>
              <a:lnTo>
                <a:pt x="540353" y="2025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1577D5-8DB6-463E-9B58-FFF5E83CDF5F}">
      <dsp:nvSpPr>
        <dsp:cNvPr id="0" name=""/>
        <dsp:cNvSpPr/>
      </dsp:nvSpPr>
      <dsp:spPr>
        <a:xfrm rot="17981970">
          <a:off x="2142577" y="1155479"/>
          <a:ext cx="769005" cy="40517"/>
        </a:xfrm>
        <a:custGeom>
          <a:avLst/>
          <a:gdLst/>
          <a:ahLst/>
          <a:cxnLst/>
          <a:rect l="0" t="0" r="0" b="0"/>
          <a:pathLst>
            <a:path>
              <a:moveTo>
                <a:pt x="0" y="20258"/>
              </a:moveTo>
              <a:lnTo>
                <a:pt x="769005" y="2025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BFC487-97CC-4A41-B5E1-E51D8602764F}">
      <dsp:nvSpPr>
        <dsp:cNvPr id="0" name=""/>
        <dsp:cNvSpPr/>
      </dsp:nvSpPr>
      <dsp:spPr>
        <a:xfrm>
          <a:off x="1287503" y="1245785"/>
          <a:ext cx="1498415" cy="1498415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2BAEC-84F8-4E8B-B4C5-B982CA02EE19}">
      <dsp:nvSpPr>
        <dsp:cNvPr id="0" name=""/>
        <dsp:cNvSpPr/>
      </dsp:nvSpPr>
      <dsp:spPr>
        <a:xfrm>
          <a:off x="2490775" y="1747"/>
          <a:ext cx="899049" cy="899049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巡</a:t>
          </a:r>
          <a:endParaRPr lang="zh-TW" sz="39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2622438" y="133410"/>
        <a:ext cx="635723" cy="635723"/>
      </dsp:txXfrm>
    </dsp:sp>
    <dsp:sp modelId="{FE31F317-1775-45C4-9D3B-948659ABFD13}">
      <dsp:nvSpPr>
        <dsp:cNvPr id="0" name=""/>
        <dsp:cNvSpPr/>
      </dsp:nvSpPr>
      <dsp:spPr>
        <a:xfrm>
          <a:off x="3479730" y="1747"/>
          <a:ext cx="1348574" cy="8990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巡檢容器</a:t>
          </a:r>
          <a:endParaRPr lang="zh-TW" sz="30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479730" y="1747"/>
        <a:ext cx="1348574" cy="899049"/>
      </dsp:txXfrm>
    </dsp:sp>
    <dsp:sp modelId="{3BEE9853-C252-4B83-8EEF-BC80C649AF9E}">
      <dsp:nvSpPr>
        <dsp:cNvPr id="0" name=""/>
        <dsp:cNvSpPr/>
      </dsp:nvSpPr>
      <dsp:spPr>
        <a:xfrm>
          <a:off x="3030969" y="1005268"/>
          <a:ext cx="899049" cy="899049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倒</a:t>
          </a:r>
          <a:endParaRPr lang="zh-TW" sz="39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162632" y="1136931"/>
        <a:ext cx="635723" cy="635723"/>
      </dsp:txXfrm>
    </dsp:sp>
    <dsp:sp modelId="{8335692B-9077-4B25-88AF-984322FDDDF4}">
      <dsp:nvSpPr>
        <dsp:cNvPr id="0" name=""/>
        <dsp:cNvSpPr/>
      </dsp:nvSpPr>
      <dsp:spPr>
        <a:xfrm>
          <a:off x="4019923" y="1005268"/>
          <a:ext cx="1348574" cy="8990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倒掉積水</a:t>
          </a:r>
          <a:endParaRPr lang="zh-TW" sz="30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4019923" y="1005268"/>
        <a:ext cx="1348574" cy="899049"/>
      </dsp:txXfrm>
    </dsp:sp>
    <dsp:sp modelId="{B4E7B6A8-CF96-4375-A777-F00EBDAC8EB8}">
      <dsp:nvSpPr>
        <dsp:cNvPr id="0" name=""/>
        <dsp:cNvSpPr/>
      </dsp:nvSpPr>
      <dsp:spPr>
        <a:xfrm>
          <a:off x="3030969" y="2164035"/>
          <a:ext cx="899049" cy="899049"/>
        </a:xfrm>
        <a:prstGeom prst="ellips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清</a:t>
          </a:r>
          <a:endParaRPr lang="zh-TW" sz="39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162632" y="2295698"/>
        <a:ext cx="635723" cy="635723"/>
      </dsp:txXfrm>
    </dsp:sp>
    <dsp:sp modelId="{BF2020FD-495B-433F-8DED-8E34F119B045}">
      <dsp:nvSpPr>
        <dsp:cNvPr id="0" name=""/>
        <dsp:cNvSpPr/>
      </dsp:nvSpPr>
      <dsp:spPr>
        <a:xfrm>
          <a:off x="4019923" y="2164035"/>
          <a:ext cx="1348574" cy="8990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清潔容器</a:t>
          </a:r>
          <a:endParaRPr lang="zh-TW" sz="30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4019923" y="2164035"/>
        <a:ext cx="1348574" cy="899049"/>
      </dsp:txXfrm>
    </dsp:sp>
    <dsp:sp modelId="{03F284B6-4EA3-4D78-BCB0-881629FE66A0}">
      <dsp:nvSpPr>
        <dsp:cNvPr id="0" name=""/>
        <dsp:cNvSpPr/>
      </dsp:nvSpPr>
      <dsp:spPr>
        <a:xfrm>
          <a:off x="2451586" y="3167556"/>
          <a:ext cx="899049" cy="899049"/>
        </a:xfrm>
        <a:prstGeom prst="ellips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刷</a:t>
          </a:r>
          <a:endParaRPr lang="zh-TW" sz="39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2583249" y="3299219"/>
        <a:ext cx="635723" cy="635723"/>
      </dsp:txXfrm>
    </dsp:sp>
    <dsp:sp modelId="{9558EC88-7251-4FA5-A150-4B0F41D25F88}">
      <dsp:nvSpPr>
        <dsp:cNvPr id="0" name=""/>
        <dsp:cNvSpPr/>
      </dsp:nvSpPr>
      <dsp:spPr>
        <a:xfrm>
          <a:off x="3440540" y="3167556"/>
          <a:ext cx="1348574" cy="8990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刷除蟲卵</a:t>
          </a:r>
          <a:endParaRPr lang="zh-TW" sz="30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440540" y="3167556"/>
        <a:ext cx="1348574" cy="8990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3110309" y="3122022"/>
            <a:ext cx="2704012" cy="2704012"/>
          </a:xfrm>
          <a:prstGeom prst="noSmoking">
            <a:avLst>
              <a:gd name="adj" fmla="val 1156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447" b="100000" l="3970" r="96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155" y="3291840"/>
            <a:ext cx="2434100" cy="201361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447" b="100000" l="3970" r="96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2315" y="4528614"/>
            <a:ext cx="2434100" cy="201361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447" b="100000" l="3970" r="96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5017" y="2514997"/>
            <a:ext cx="2434100" cy="2013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676192212"/>
              </p:ext>
            </p:extLst>
          </p:nvPr>
        </p:nvGraphicFramePr>
        <p:xfrm>
          <a:off x="1794933" y="2032000"/>
          <a:ext cx="6656736" cy="4068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6714308" y="4990011"/>
            <a:ext cx="2246812" cy="1110343"/>
          </a:xfrm>
          <a:prstGeom prst="rightArrow">
            <a:avLst/>
          </a:prstGeom>
          <a:solidFill>
            <a:srgbClr val="FFFF00"/>
          </a:solidFill>
          <a:ln w="38100">
            <a:solidFill>
              <a:srgbClr val="7030A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  <a:hlinkClick r:id="rId8"/>
              </a:rPr>
              <a:t>衛福部疾管署</a:t>
            </a:r>
            <a:endParaRPr lang="zh-TW" altLang="en-US" dirty="0">
              <a:solidFill>
                <a:srgbClr val="FF00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657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4" baseType="lpstr">
      <vt:lpstr>文鼎中特圓</vt:lpstr>
      <vt:lpstr>文鼎俏黑體P</vt:lpstr>
      <vt:lpstr>文鼎特圓</vt:lpstr>
      <vt:lpstr>文鼎粗圓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2019-10-21T03:57:41Z</dcterms:modified>
</cp:coreProperties>
</file>